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sldIdLst>
    <p:sldId id="256" r:id="rId2"/>
    <p:sldId id="4083" r:id="rId3"/>
    <p:sldId id="4110" r:id="rId4"/>
    <p:sldId id="4086" r:id="rId5"/>
    <p:sldId id="4102" r:id="rId6"/>
    <p:sldId id="3977" r:id="rId7"/>
    <p:sldId id="4103" r:id="rId8"/>
    <p:sldId id="4104" r:id="rId9"/>
    <p:sldId id="4105" r:id="rId10"/>
    <p:sldId id="4096" r:id="rId11"/>
    <p:sldId id="4106" r:id="rId12"/>
    <p:sldId id="4107" r:id="rId13"/>
    <p:sldId id="4111" r:id="rId14"/>
    <p:sldId id="4093" r:id="rId15"/>
    <p:sldId id="3309" r:id="rId16"/>
    <p:sldId id="4112" r:id="rId17"/>
    <p:sldId id="4113" r:id="rId18"/>
    <p:sldId id="3310" r:id="rId19"/>
    <p:sldId id="4101" r:id="rId20"/>
    <p:sldId id="4097" r:id="rId21"/>
    <p:sldId id="4100" r:id="rId22"/>
    <p:sldId id="4099" r:id="rId23"/>
    <p:sldId id="410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6327"/>
  </p:normalViewPr>
  <p:slideViewPr>
    <p:cSldViewPr snapToGrid="0">
      <p:cViewPr varScale="1">
        <p:scale>
          <a:sx n="64" d="100"/>
          <a:sy n="64" d="100"/>
        </p:scale>
        <p:origin x="86" y="13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54.09</c:v>
                </c:pt>
                <c:pt idx="1">
                  <c:v>45.91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44.74</c:v>
                </c:pt>
                <c:pt idx="1">
                  <c:v>55.26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68.42</c:v>
                </c:pt>
                <c:pt idx="1">
                  <c:v>31.58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47.17</c:v>
                </c:pt>
                <c:pt idx="1">
                  <c:v>52.83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56.25</c:v>
                </c:pt>
                <c:pt idx="1">
                  <c:v>43.75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44.64</c:v>
                </c:pt>
                <c:pt idx="1">
                  <c:v>55.36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77.78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48.84</c:v>
                </c:pt>
                <c:pt idx="1">
                  <c:v>51.16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64.290000000000006</c:v>
                </c:pt>
                <c:pt idx="1">
                  <c:v>35.709999999999994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39.130000000000003</c:v>
                </c:pt>
                <c:pt idx="1">
                  <c:v>60.87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43.64</c:v>
                </c:pt>
                <c:pt idx="1">
                  <c:v>56.36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41.46</c:v>
                </c:pt>
                <c:pt idx="1">
                  <c:v>58.54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63.64</c:v>
                </c:pt>
                <c:pt idx="1">
                  <c:v>36.36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43.42</c:v>
                </c:pt>
                <c:pt idx="1">
                  <c:v>56.58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68.75</c:v>
                </c:pt>
                <c:pt idx="1">
                  <c:v>31.25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44.74</c:v>
                </c:pt>
                <c:pt idx="1">
                  <c:v>55.26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62.71</c:v>
                </c:pt>
                <c:pt idx="1">
                  <c:v>37.29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43.42</c:v>
                </c:pt>
                <c:pt idx="1">
                  <c:v>56.58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1-4B4B-BE4E-1995ECFCE192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1-4B4B-BE4E-1995ECFCE1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1-4B4B-BE4E-1995ECFCE192}"/>
              </c:ext>
            </c:extLst>
          </c:dPt>
          <c:cat>
            <c:strRef>
              <c:f>Sheet1!$A$2:$A$3</c:f>
              <c:strCache>
                <c:ptCount val="2"/>
                <c:pt idx="0">
                  <c:v>Item 01</c:v>
                </c:pt>
                <c:pt idx="1">
                  <c:v>Item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52.83</c:v>
                </c:pt>
                <c:pt idx="1">
                  <c:v>47.17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1-4B4B-BE4E-1995ECFCE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2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91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029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D43227-227E-4556-AEAD-43C6053D73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034" y="380548"/>
            <a:ext cx="2852983" cy="2851617"/>
          </a:xfrm>
          <a:custGeom>
            <a:avLst/>
            <a:gdLst>
              <a:gd name="connsiteX0" fmla="*/ 0 w 5704481"/>
              <a:gd name="connsiteY0" fmla="*/ 0 h 5703234"/>
              <a:gd name="connsiteX1" fmla="*/ 5704481 w 5704481"/>
              <a:gd name="connsiteY1" fmla="*/ 0 h 5703234"/>
              <a:gd name="connsiteX2" fmla="*/ 5704481 w 5704481"/>
              <a:gd name="connsiteY2" fmla="*/ 5703234 h 5703234"/>
              <a:gd name="connsiteX3" fmla="*/ 0 w 5704481"/>
              <a:gd name="connsiteY3" fmla="*/ 5703234 h 5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481" h="5703234">
                <a:moveTo>
                  <a:pt x="0" y="0"/>
                </a:moveTo>
                <a:lnTo>
                  <a:pt x="5704481" y="0"/>
                </a:lnTo>
                <a:lnTo>
                  <a:pt x="5704481" y="5703234"/>
                </a:lnTo>
                <a:lnTo>
                  <a:pt x="0" y="570323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B2A0359-9C66-4D3E-93F2-5FC9B84FB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1906" y="380548"/>
            <a:ext cx="2852983" cy="2851617"/>
          </a:xfrm>
          <a:custGeom>
            <a:avLst/>
            <a:gdLst>
              <a:gd name="connsiteX0" fmla="*/ 0 w 5704481"/>
              <a:gd name="connsiteY0" fmla="*/ 0 h 5703234"/>
              <a:gd name="connsiteX1" fmla="*/ 5704481 w 5704481"/>
              <a:gd name="connsiteY1" fmla="*/ 0 h 5703234"/>
              <a:gd name="connsiteX2" fmla="*/ 5704481 w 5704481"/>
              <a:gd name="connsiteY2" fmla="*/ 5703234 h 5703234"/>
              <a:gd name="connsiteX3" fmla="*/ 0 w 5704481"/>
              <a:gd name="connsiteY3" fmla="*/ 5703234 h 5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481" h="5703234">
                <a:moveTo>
                  <a:pt x="0" y="0"/>
                </a:moveTo>
                <a:lnTo>
                  <a:pt x="5704481" y="0"/>
                </a:lnTo>
                <a:lnTo>
                  <a:pt x="5704481" y="5703234"/>
                </a:lnTo>
                <a:lnTo>
                  <a:pt x="0" y="570323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932D91-01A7-4186-B693-1B3821B8D6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034" y="3628948"/>
            <a:ext cx="2852983" cy="2851617"/>
          </a:xfrm>
          <a:custGeom>
            <a:avLst/>
            <a:gdLst>
              <a:gd name="connsiteX0" fmla="*/ 0 w 5704481"/>
              <a:gd name="connsiteY0" fmla="*/ 0 h 5703234"/>
              <a:gd name="connsiteX1" fmla="*/ 5704481 w 5704481"/>
              <a:gd name="connsiteY1" fmla="*/ 0 h 5703234"/>
              <a:gd name="connsiteX2" fmla="*/ 5704481 w 5704481"/>
              <a:gd name="connsiteY2" fmla="*/ 5703234 h 5703234"/>
              <a:gd name="connsiteX3" fmla="*/ 0 w 5704481"/>
              <a:gd name="connsiteY3" fmla="*/ 5703234 h 5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481" h="5703234">
                <a:moveTo>
                  <a:pt x="0" y="0"/>
                </a:moveTo>
                <a:lnTo>
                  <a:pt x="5704481" y="0"/>
                </a:lnTo>
                <a:lnTo>
                  <a:pt x="5704481" y="5703234"/>
                </a:lnTo>
                <a:lnTo>
                  <a:pt x="0" y="570323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1C5D60-0B93-4E2B-8FF6-22543D2F6C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1906" y="3628948"/>
            <a:ext cx="2852983" cy="2851617"/>
          </a:xfrm>
          <a:custGeom>
            <a:avLst/>
            <a:gdLst>
              <a:gd name="connsiteX0" fmla="*/ 0 w 5704481"/>
              <a:gd name="connsiteY0" fmla="*/ 0 h 5703234"/>
              <a:gd name="connsiteX1" fmla="*/ 5704481 w 5704481"/>
              <a:gd name="connsiteY1" fmla="*/ 0 h 5703234"/>
              <a:gd name="connsiteX2" fmla="*/ 5704481 w 5704481"/>
              <a:gd name="connsiteY2" fmla="*/ 5703234 h 5703234"/>
              <a:gd name="connsiteX3" fmla="*/ 0 w 5704481"/>
              <a:gd name="connsiteY3" fmla="*/ 5703234 h 5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481" h="5703234">
                <a:moveTo>
                  <a:pt x="0" y="0"/>
                </a:moveTo>
                <a:lnTo>
                  <a:pt x="5704481" y="0"/>
                </a:lnTo>
                <a:lnTo>
                  <a:pt x="5704481" y="5703234"/>
                </a:lnTo>
                <a:lnTo>
                  <a:pt x="0" y="570323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1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7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8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4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7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7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8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0.xml"/><Relationship Id="rId7" Type="http://schemas.openxmlformats.org/officeDocument/2006/relationships/image" Target="../media/image9.sv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hart" Target="../charts/chart14.xml"/><Relationship Id="rId7" Type="http://schemas.openxmlformats.org/officeDocument/2006/relationships/image" Target="../media/image9.sv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hart" Target="../charts/chart18.xml"/><Relationship Id="rId7" Type="http://schemas.openxmlformats.org/officeDocument/2006/relationships/image" Target="../media/image9.sv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2.xml"/><Relationship Id="rId7" Type="http://schemas.openxmlformats.org/officeDocument/2006/relationships/image" Target="../media/image9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6.xml"/><Relationship Id="rId7" Type="http://schemas.openxmlformats.org/officeDocument/2006/relationships/image" Target="../media/image9.sv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77B2-570E-8E02-3F57-7D98C1B34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stock price prediction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AE239A7-49BA-41F3-B1C1-1AA92F9FBCF0}"/>
              </a:ext>
            </a:extLst>
          </p:cNvPr>
          <p:cNvSpPr txBox="1">
            <a:spLocks/>
          </p:cNvSpPr>
          <p:nvPr/>
        </p:nvSpPr>
        <p:spPr>
          <a:xfrm>
            <a:off x="2598942" y="4329122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Terence Chan                            Alex 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61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62000" y="241210"/>
            <a:ext cx="4995278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K-Nearest </a:t>
            </a:r>
            <a:r>
              <a:rPr lang="en-US" sz="3300" b="1" dirty="0" err="1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Neighbours</a:t>
            </a:r>
            <a:endParaRPr lang="en-US" sz="33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2101C2-0EA0-CB45-863E-90565EB58342}"/>
              </a:ext>
            </a:extLst>
          </p:cNvPr>
          <p:cNvGraphicFramePr/>
          <p:nvPr/>
        </p:nvGraphicFramePr>
        <p:xfrm>
          <a:off x="7620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B2016-CB18-BC43-9D59-02C09CAB1040}"/>
              </a:ext>
            </a:extLst>
          </p:cNvPr>
          <p:cNvGraphicFramePr/>
          <p:nvPr/>
        </p:nvGraphicFramePr>
        <p:xfrm>
          <a:off x="7620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4122A-D8F1-AB47-BA6B-1623FE75F12A}"/>
              </a:ext>
            </a:extLst>
          </p:cNvPr>
          <p:cNvSpPr txBox="1"/>
          <p:nvPr/>
        </p:nvSpPr>
        <p:spPr>
          <a:xfrm>
            <a:off x="2990392" y="1893502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865CEC-C1D5-B64E-8002-5648A8B22518}"/>
              </a:ext>
            </a:extLst>
          </p:cNvPr>
          <p:cNvSpPr txBox="1">
            <a:spLocks/>
          </p:cNvSpPr>
          <p:nvPr/>
        </p:nvSpPr>
        <p:spPr>
          <a:xfrm>
            <a:off x="29903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52.83%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F7B0-1D0C-FC4A-BAE1-E23D12512C53}"/>
              </a:ext>
            </a:extLst>
          </p:cNvPr>
          <p:cNvSpPr txBox="1"/>
          <p:nvPr/>
        </p:nvSpPr>
        <p:spPr>
          <a:xfrm>
            <a:off x="2990392" y="4487550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15AE0F6-3FB4-4E4E-9EE9-1E1459E8D59E}"/>
              </a:ext>
            </a:extLst>
          </p:cNvPr>
          <p:cNvSpPr txBox="1">
            <a:spLocks/>
          </p:cNvSpPr>
          <p:nvPr/>
        </p:nvSpPr>
        <p:spPr>
          <a:xfrm>
            <a:off x="29903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44%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2A445DB-FF33-9342-A26E-140E7CA164A9}"/>
              </a:ext>
            </a:extLst>
          </p:cNvPr>
          <p:cNvGraphicFramePr/>
          <p:nvPr/>
        </p:nvGraphicFramePr>
        <p:xfrm>
          <a:off x="63881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C296FB2-57D8-E945-A94E-6BB2720F84FA}"/>
              </a:ext>
            </a:extLst>
          </p:cNvPr>
          <p:cNvGraphicFramePr/>
          <p:nvPr/>
        </p:nvGraphicFramePr>
        <p:xfrm>
          <a:off x="63881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616492" y="1893502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AC68C25-279F-3E42-A151-ABE5B1D9BDDA}"/>
              </a:ext>
            </a:extLst>
          </p:cNvPr>
          <p:cNvSpPr txBox="1">
            <a:spLocks/>
          </p:cNvSpPr>
          <p:nvPr/>
        </p:nvSpPr>
        <p:spPr>
          <a:xfrm>
            <a:off x="86164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68.42%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B88FA-F978-884A-A082-B0EA62FFAE18}"/>
              </a:ext>
            </a:extLst>
          </p:cNvPr>
          <p:cNvSpPr txBox="1"/>
          <p:nvPr/>
        </p:nvSpPr>
        <p:spPr>
          <a:xfrm>
            <a:off x="8616492" y="4487550"/>
            <a:ext cx="88357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META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FA73AEC-29B3-F743-A400-B4D2E29C11D5}"/>
              </a:ext>
            </a:extLst>
          </p:cNvPr>
          <p:cNvSpPr txBox="1">
            <a:spLocks/>
          </p:cNvSpPr>
          <p:nvPr/>
        </p:nvSpPr>
        <p:spPr>
          <a:xfrm>
            <a:off x="86164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47.17%</a:t>
            </a: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D3C5B3B1-9420-3BEE-1062-F3947A47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59" y="212599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CDE57-3F64-4FC9-CB24-D2A09220C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673" y="294257"/>
            <a:ext cx="4143953" cy="781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72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62000" y="241210"/>
            <a:ext cx="3057247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Decision Tree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2101C2-0EA0-CB45-863E-90565EB58342}"/>
              </a:ext>
            </a:extLst>
          </p:cNvPr>
          <p:cNvGraphicFramePr/>
          <p:nvPr/>
        </p:nvGraphicFramePr>
        <p:xfrm>
          <a:off x="7620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B2016-CB18-BC43-9D59-02C09CAB1040}"/>
              </a:ext>
            </a:extLst>
          </p:cNvPr>
          <p:cNvGraphicFramePr/>
          <p:nvPr/>
        </p:nvGraphicFramePr>
        <p:xfrm>
          <a:off x="7620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4122A-D8F1-AB47-BA6B-1623FE75F12A}"/>
              </a:ext>
            </a:extLst>
          </p:cNvPr>
          <p:cNvSpPr txBox="1"/>
          <p:nvPr/>
        </p:nvSpPr>
        <p:spPr>
          <a:xfrm>
            <a:off x="2990392" y="1893502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865CEC-C1D5-B64E-8002-5648A8B22518}"/>
              </a:ext>
            </a:extLst>
          </p:cNvPr>
          <p:cNvSpPr txBox="1">
            <a:spLocks/>
          </p:cNvSpPr>
          <p:nvPr/>
        </p:nvSpPr>
        <p:spPr>
          <a:xfrm>
            <a:off x="29903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56.25%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F7B0-1D0C-FC4A-BAE1-E23D12512C53}"/>
              </a:ext>
            </a:extLst>
          </p:cNvPr>
          <p:cNvSpPr txBox="1"/>
          <p:nvPr/>
        </p:nvSpPr>
        <p:spPr>
          <a:xfrm>
            <a:off x="2990392" y="4487550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15AE0F6-3FB4-4E4E-9EE9-1E1459E8D59E}"/>
              </a:ext>
            </a:extLst>
          </p:cNvPr>
          <p:cNvSpPr txBox="1">
            <a:spLocks/>
          </p:cNvSpPr>
          <p:nvPr/>
        </p:nvSpPr>
        <p:spPr>
          <a:xfrm>
            <a:off x="29903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44.64%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2A445DB-FF33-9342-A26E-140E7CA164A9}"/>
              </a:ext>
            </a:extLst>
          </p:cNvPr>
          <p:cNvGraphicFramePr/>
          <p:nvPr/>
        </p:nvGraphicFramePr>
        <p:xfrm>
          <a:off x="63881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C296FB2-57D8-E945-A94E-6BB2720F84FA}"/>
              </a:ext>
            </a:extLst>
          </p:cNvPr>
          <p:cNvGraphicFramePr/>
          <p:nvPr/>
        </p:nvGraphicFramePr>
        <p:xfrm>
          <a:off x="63881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616492" y="1893502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AC68C25-279F-3E42-A151-ABE5B1D9BDDA}"/>
              </a:ext>
            </a:extLst>
          </p:cNvPr>
          <p:cNvSpPr txBox="1">
            <a:spLocks/>
          </p:cNvSpPr>
          <p:nvPr/>
        </p:nvSpPr>
        <p:spPr>
          <a:xfrm>
            <a:off x="86164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77.78%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B88FA-F978-884A-A082-B0EA62FFAE18}"/>
              </a:ext>
            </a:extLst>
          </p:cNvPr>
          <p:cNvSpPr txBox="1"/>
          <p:nvPr/>
        </p:nvSpPr>
        <p:spPr>
          <a:xfrm>
            <a:off x="8616492" y="4487550"/>
            <a:ext cx="88357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META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FA73AEC-29B3-F743-A400-B4D2E29C11D5}"/>
              </a:ext>
            </a:extLst>
          </p:cNvPr>
          <p:cNvSpPr txBox="1">
            <a:spLocks/>
          </p:cNvSpPr>
          <p:nvPr/>
        </p:nvSpPr>
        <p:spPr>
          <a:xfrm>
            <a:off x="86164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48.84%</a:t>
            </a: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D3C5B3B1-9420-3BEE-1062-F3947A47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59" y="212599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A7F86-A6E9-B3C4-C104-9E4040B10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180" y="279968"/>
            <a:ext cx="7983064" cy="809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11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62000" y="241210"/>
            <a:ext cx="3445174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Random Forest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2101C2-0EA0-CB45-863E-90565EB58342}"/>
              </a:ext>
            </a:extLst>
          </p:cNvPr>
          <p:cNvGraphicFramePr/>
          <p:nvPr/>
        </p:nvGraphicFramePr>
        <p:xfrm>
          <a:off x="7620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B2016-CB18-BC43-9D59-02C09CAB1040}"/>
              </a:ext>
            </a:extLst>
          </p:cNvPr>
          <p:cNvGraphicFramePr/>
          <p:nvPr/>
        </p:nvGraphicFramePr>
        <p:xfrm>
          <a:off x="7620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4122A-D8F1-AB47-BA6B-1623FE75F12A}"/>
              </a:ext>
            </a:extLst>
          </p:cNvPr>
          <p:cNvSpPr txBox="1"/>
          <p:nvPr/>
        </p:nvSpPr>
        <p:spPr>
          <a:xfrm>
            <a:off x="2990392" y="1893502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865CEC-C1D5-B64E-8002-5648A8B22518}"/>
              </a:ext>
            </a:extLst>
          </p:cNvPr>
          <p:cNvSpPr txBox="1">
            <a:spLocks/>
          </p:cNvSpPr>
          <p:nvPr/>
        </p:nvSpPr>
        <p:spPr>
          <a:xfrm>
            <a:off x="29903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64.29%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F7B0-1D0C-FC4A-BAE1-E23D12512C53}"/>
              </a:ext>
            </a:extLst>
          </p:cNvPr>
          <p:cNvSpPr txBox="1"/>
          <p:nvPr/>
        </p:nvSpPr>
        <p:spPr>
          <a:xfrm>
            <a:off x="2990392" y="4487550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15AE0F6-3FB4-4E4E-9EE9-1E1459E8D59E}"/>
              </a:ext>
            </a:extLst>
          </p:cNvPr>
          <p:cNvSpPr txBox="1">
            <a:spLocks/>
          </p:cNvSpPr>
          <p:nvPr/>
        </p:nvSpPr>
        <p:spPr>
          <a:xfrm>
            <a:off x="29903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39.13%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2A445DB-FF33-9342-A26E-140E7CA164A9}"/>
              </a:ext>
            </a:extLst>
          </p:cNvPr>
          <p:cNvGraphicFramePr/>
          <p:nvPr/>
        </p:nvGraphicFramePr>
        <p:xfrm>
          <a:off x="63881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C296FB2-57D8-E945-A94E-6BB2720F84FA}"/>
              </a:ext>
            </a:extLst>
          </p:cNvPr>
          <p:cNvGraphicFramePr/>
          <p:nvPr/>
        </p:nvGraphicFramePr>
        <p:xfrm>
          <a:off x="63881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616492" y="1893502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AC68C25-279F-3E42-A151-ABE5B1D9BDDA}"/>
              </a:ext>
            </a:extLst>
          </p:cNvPr>
          <p:cNvSpPr txBox="1">
            <a:spLocks/>
          </p:cNvSpPr>
          <p:nvPr/>
        </p:nvSpPr>
        <p:spPr>
          <a:xfrm>
            <a:off x="86164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75%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B88FA-F978-884A-A082-B0EA62FFAE18}"/>
              </a:ext>
            </a:extLst>
          </p:cNvPr>
          <p:cNvSpPr txBox="1"/>
          <p:nvPr/>
        </p:nvSpPr>
        <p:spPr>
          <a:xfrm>
            <a:off x="8616492" y="4487550"/>
            <a:ext cx="88357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META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FA73AEC-29B3-F743-A400-B4D2E29C11D5}"/>
              </a:ext>
            </a:extLst>
          </p:cNvPr>
          <p:cNvSpPr txBox="1">
            <a:spLocks/>
          </p:cNvSpPr>
          <p:nvPr/>
        </p:nvSpPr>
        <p:spPr>
          <a:xfrm>
            <a:off x="86164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41.46%</a:t>
            </a: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D3C5B3B1-9420-3BEE-1062-F3947A47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59" y="212599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6A3B8-BCC3-CB29-7ED8-AC8FA21F4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0156" y="237971"/>
            <a:ext cx="6344535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320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5">
            <a:extLst>
              <a:ext uri="{FF2B5EF4-FFF2-40B4-BE49-F238E27FC236}">
                <a16:creationId xmlns:a16="http://schemas.microsoft.com/office/drawing/2014/main" id="{AF0B84C3-0FB8-3840-B6D3-964C5648D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549" y="1967174"/>
            <a:ext cx="310356" cy="310358"/>
          </a:xfrm>
          <a:custGeom>
            <a:avLst/>
            <a:gdLst>
              <a:gd name="T0" fmla="*/ 373 w 497"/>
              <a:gd name="T1" fmla="*/ 496 h 497"/>
              <a:gd name="T2" fmla="*/ 122 w 497"/>
              <a:gd name="T3" fmla="*/ 496 h 497"/>
              <a:gd name="T4" fmla="*/ 122 w 497"/>
              <a:gd name="T5" fmla="*/ 496 h 497"/>
              <a:gd name="T6" fmla="*/ 0 w 497"/>
              <a:gd name="T7" fmla="*/ 374 h 497"/>
              <a:gd name="T8" fmla="*/ 0 w 497"/>
              <a:gd name="T9" fmla="*/ 122 h 497"/>
              <a:gd name="T10" fmla="*/ 0 w 497"/>
              <a:gd name="T11" fmla="*/ 122 h 497"/>
              <a:gd name="T12" fmla="*/ 122 w 497"/>
              <a:gd name="T13" fmla="*/ 0 h 497"/>
              <a:gd name="T14" fmla="*/ 373 w 497"/>
              <a:gd name="T15" fmla="*/ 0 h 497"/>
              <a:gd name="T16" fmla="*/ 373 w 497"/>
              <a:gd name="T17" fmla="*/ 0 h 497"/>
              <a:gd name="T18" fmla="*/ 496 w 497"/>
              <a:gd name="T19" fmla="*/ 122 h 497"/>
              <a:gd name="T20" fmla="*/ 496 w 497"/>
              <a:gd name="T21" fmla="*/ 374 h 497"/>
              <a:gd name="T22" fmla="*/ 496 w 497"/>
              <a:gd name="T23" fmla="*/ 374 h 497"/>
              <a:gd name="T24" fmla="*/ 373 w 497"/>
              <a:gd name="T25" fmla="*/ 496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7" h="497">
                <a:moveTo>
                  <a:pt x="373" y="496"/>
                </a:moveTo>
                <a:lnTo>
                  <a:pt x="122" y="496"/>
                </a:lnTo>
                <a:lnTo>
                  <a:pt x="122" y="496"/>
                </a:lnTo>
                <a:cubicBezTo>
                  <a:pt x="55" y="496"/>
                  <a:pt x="0" y="441"/>
                  <a:pt x="0" y="374"/>
                </a:cubicBezTo>
                <a:lnTo>
                  <a:pt x="0" y="122"/>
                </a:lnTo>
                <a:lnTo>
                  <a:pt x="0" y="122"/>
                </a:lnTo>
                <a:cubicBezTo>
                  <a:pt x="0" y="55"/>
                  <a:pt x="55" y="0"/>
                  <a:pt x="122" y="0"/>
                </a:cubicBezTo>
                <a:lnTo>
                  <a:pt x="373" y="0"/>
                </a:lnTo>
                <a:lnTo>
                  <a:pt x="373" y="0"/>
                </a:lnTo>
                <a:cubicBezTo>
                  <a:pt x="441" y="0"/>
                  <a:pt x="496" y="55"/>
                  <a:pt x="496" y="122"/>
                </a:cubicBezTo>
                <a:lnTo>
                  <a:pt x="496" y="374"/>
                </a:lnTo>
                <a:lnTo>
                  <a:pt x="496" y="374"/>
                </a:lnTo>
                <a:cubicBezTo>
                  <a:pt x="496" y="441"/>
                  <a:pt x="441" y="496"/>
                  <a:pt x="373" y="496"/>
                </a:cubicBez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7" name="Freeform 179">
            <a:extLst>
              <a:ext uri="{FF2B5EF4-FFF2-40B4-BE49-F238E27FC236}">
                <a16:creationId xmlns:a16="http://schemas.microsoft.com/office/drawing/2014/main" id="{28A58C0C-2D12-9D4E-91C7-1FFE820DA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549" y="3142997"/>
            <a:ext cx="310356" cy="307611"/>
          </a:xfrm>
          <a:custGeom>
            <a:avLst/>
            <a:gdLst>
              <a:gd name="T0" fmla="*/ 373 w 497"/>
              <a:gd name="T1" fmla="*/ 495 h 496"/>
              <a:gd name="T2" fmla="*/ 122 w 497"/>
              <a:gd name="T3" fmla="*/ 495 h 496"/>
              <a:gd name="T4" fmla="*/ 122 w 497"/>
              <a:gd name="T5" fmla="*/ 495 h 496"/>
              <a:gd name="T6" fmla="*/ 0 w 497"/>
              <a:gd name="T7" fmla="*/ 374 h 496"/>
              <a:gd name="T8" fmla="*/ 0 w 497"/>
              <a:gd name="T9" fmla="*/ 123 h 496"/>
              <a:gd name="T10" fmla="*/ 0 w 497"/>
              <a:gd name="T11" fmla="*/ 123 h 496"/>
              <a:gd name="T12" fmla="*/ 122 w 497"/>
              <a:gd name="T13" fmla="*/ 0 h 496"/>
              <a:gd name="T14" fmla="*/ 373 w 497"/>
              <a:gd name="T15" fmla="*/ 0 h 496"/>
              <a:gd name="T16" fmla="*/ 373 w 497"/>
              <a:gd name="T17" fmla="*/ 0 h 496"/>
              <a:gd name="T18" fmla="*/ 496 w 497"/>
              <a:gd name="T19" fmla="*/ 123 h 496"/>
              <a:gd name="T20" fmla="*/ 496 w 497"/>
              <a:gd name="T21" fmla="*/ 374 h 496"/>
              <a:gd name="T22" fmla="*/ 496 w 497"/>
              <a:gd name="T23" fmla="*/ 374 h 496"/>
              <a:gd name="T24" fmla="*/ 373 w 497"/>
              <a:gd name="T25" fmla="*/ 495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7" h="496">
                <a:moveTo>
                  <a:pt x="373" y="495"/>
                </a:moveTo>
                <a:lnTo>
                  <a:pt x="122" y="495"/>
                </a:lnTo>
                <a:lnTo>
                  <a:pt x="122" y="495"/>
                </a:lnTo>
                <a:cubicBezTo>
                  <a:pt x="55" y="495"/>
                  <a:pt x="0" y="441"/>
                  <a:pt x="0" y="374"/>
                </a:cubicBezTo>
                <a:lnTo>
                  <a:pt x="0" y="123"/>
                </a:lnTo>
                <a:lnTo>
                  <a:pt x="0" y="123"/>
                </a:lnTo>
                <a:cubicBezTo>
                  <a:pt x="0" y="55"/>
                  <a:pt x="55" y="0"/>
                  <a:pt x="122" y="0"/>
                </a:cubicBezTo>
                <a:lnTo>
                  <a:pt x="373" y="0"/>
                </a:lnTo>
                <a:lnTo>
                  <a:pt x="373" y="0"/>
                </a:lnTo>
                <a:cubicBezTo>
                  <a:pt x="441" y="0"/>
                  <a:pt x="496" y="55"/>
                  <a:pt x="496" y="123"/>
                </a:cubicBezTo>
                <a:lnTo>
                  <a:pt x="496" y="374"/>
                </a:lnTo>
                <a:lnTo>
                  <a:pt x="496" y="374"/>
                </a:lnTo>
                <a:cubicBezTo>
                  <a:pt x="496" y="441"/>
                  <a:pt x="441" y="495"/>
                  <a:pt x="373" y="495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C06C4-3F36-234A-8997-985A66BBCEE7}"/>
              </a:ext>
            </a:extLst>
          </p:cNvPr>
          <p:cNvSpPr txBox="1"/>
          <p:nvPr/>
        </p:nvSpPr>
        <p:spPr>
          <a:xfrm>
            <a:off x="762001" y="264177"/>
            <a:ext cx="10668000" cy="7271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Time series analysis and forecast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206F-7F5E-7D43-960E-EDF86A35A580}"/>
              </a:ext>
            </a:extLst>
          </p:cNvPr>
          <p:cNvSpPr txBox="1"/>
          <p:nvPr/>
        </p:nvSpPr>
        <p:spPr>
          <a:xfrm>
            <a:off x="762001" y="947744"/>
            <a:ext cx="1066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Trends of Stock Price Movements for the past 3 years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3A331-6215-B849-BDC5-B6BF16019C06}"/>
              </a:ext>
            </a:extLst>
          </p:cNvPr>
          <p:cNvSpPr txBox="1"/>
          <p:nvPr/>
        </p:nvSpPr>
        <p:spPr>
          <a:xfrm>
            <a:off x="9772229" y="1946888"/>
            <a:ext cx="176593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TESLA (TSLA)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6CFFC-E5D5-F545-9692-155EB2501F8D}"/>
              </a:ext>
            </a:extLst>
          </p:cNvPr>
          <p:cNvSpPr txBox="1"/>
          <p:nvPr/>
        </p:nvSpPr>
        <p:spPr>
          <a:xfrm>
            <a:off x="9686430" y="3119830"/>
            <a:ext cx="2068587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TWITTER (TWTR)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269AC-7579-464A-AA71-48B4A6C3AF9B}"/>
              </a:ext>
            </a:extLst>
          </p:cNvPr>
          <p:cNvSpPr txBox="1"/>
          <p:nvPr/>
        </p:nvSpPr>
        <p:spPr>
          <a:xfrm>
            <a:off x="9772229" y="4565021"/>
            <a:ext cx="1711778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NIO (NIO)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0AA2B-F8C2-2D48-813C-1443B9B94028}"/>
              </a:ext>
            </a:extLst>
          </p:cNvPr>
          <p:cNvSpPr txBox="1"/>
          <p:nvPr/>
        </p:nvSpPr>
        <p:spPr>
          <a:xfrm>
            <a:off x="9772229" y="5560103"/>
            <a:ext cx="1711778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META (META)</a:t>
            </a:r>
          </a:p>
        </p:txBody>
      </p:sp>
      <p:pic>
        <p:nvPicPr>
          <p:cNvPr id="2" name="圖片 3">
            <a:extLst>
              <a:ext uri="{FF2B5EF4-FFF2-40B4-BE49-F238E27FC236}">
                <a16:creationId xmlns:a16="http://schemas.microsoft.com/office/drawing/2014/main" id="{EE45B271-B1C3-F111-2643-8D691322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29473" r="42368" b="21755"/>
          <a:stretch/>
        </p:blipFill>
        <p:spPr>
          <a:xfrm>
            <a:off x="146857" y="1286298"/>
            <a:ext cx="9008076" cy="5357841"/>
          </a:xfrm>
          <a:prstGeom prst="rect">
            <a:avLst/>
          </a:prstGeom>
        </p:spPr>
      </p:pic>
      <p:sp>
        <p:nvSpPr>
          <p:cNvPr id="35" name="Freeform 179">
            <a:extLst>
              <a:ext uri="{FF2B5EF4-FFF2-40B4-BE49-F238E27FC236}">
                <a16:creationId xmlns:a16="http://schemas.microsoft.com/office/drawing/2014/main" id="{A70EA961-BF3C-5500-637E-241934D0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549" y="4588186"/>
            <a:ext cx="310356" cy="307611"/>
          </a:xfrm>
          <a:custGeom>
            <a:avLst/>
            <a:gdLst>
              <a:gd name="T0" fmla="*/ 373 w 497"/>
              <a:gd name="T1" fmla="*/ 495 h 496"/>
              <a:gd name="T2" fmla="*/ 122 w 497"/>
              <a:gd name="T3" fmla="*/ 495 h 496"/>
              <a:gd name="T4" fmla="*/ 122 w 497"/>
              <a:gd name="T5" fmla="*/ 495 h 496"/>
              <a:gd name="T6" fmla="*/ 0 w 497"/>
              <a:gd name="T7" fmla="*/ 374 h 496"/>
              <a:gd name="T8" fmla="*/ 0 w 497"/>
              <a:gd name="T9" fmla="*/ 123 h 496"/>
              <a:gd name="T10" fmla="*/ 0 w 497"/>
              <a:gd name="T11" fmla="*/ 123 h 496"/>
              <a:gd name="T12" fmla="*/ 122 w 497"/>
              <a:gd name="T13" fmla="*/ 0 h 496"/>
              <a:gd name="T14" fmla="*/ 373 w 497"/>
              <a:gd name="T15" fmla="*/ 0 h 496"/>
              <a:gd name="T16" fmla="*/ 373 w 497"/>
              <a:gd name="T17" fmla="*/ 0 h 496"/>
              <a:gd name="T18" fmla="*/ 496 w 497"/>
              <a:gd name="T19" fmla="*/ 123 h 496"/>
              <a:gd name="T20" fmla="*/ 496 w 497"/>
              <a:gd name="T21" fmla="*/ 374 h 496"/>
              <a:gd name="T22" fmla="*/ 496 w 497"/>
              <a:gd name="T23" fmla="*/ 374 h 496"/>
              <a:gd name="T24" fmla="*/ 373 w 497"/>
              <a:gd name="T25" fmla="*/ 495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7" h="496">
                <a:moveTo>
                  <a:pt x="373" y="495"/>
                </a:moveTo>
                <a:lnTo>
                  <a:pt x="122" y="495"/>
                </a:lnTo>
                <a:lnTo>
                  <a:pt x="122" y="495"/>
                </a:lnTo>
                <a:cubicBezTo>
                  <a:pt x="55" y="495"/>
                  <a:pt x="0" y="441"/>
                  <a:pt x="0" y="374"/>
                </a:cubicBezTo>
                <a:lnTo>
                  <a:pt x="0" y="123"/>
                </a:lnTo>
                <a:lnTo>
                  <a:pt x="0" y="123"/>
                </a:lnTo>
                <a:cubicBezTo>
                  <a:pt x="0" y="55"/>
                  <a:pt x="55" y="0"/>
                  <a:pt x="122" y="0"/>
                </a:cubicBezTo>
                <a:lnTo>
                  <a:pt x="373" y="0"/>
                </a:lnTo>
                <a:lnTo>
                  <a:pt x="373" y="0"/>
                </a:lnTo>
                <a:cubicBezTo>
                  <a:pt x="441" y="0"/>
                  <a:pt x="496" y="55"/>
                  <a:pt x="496" y="123"/>
                </a:cubicBezTo>
                <a:lnTo>
                  <a:pt x="496" y="374"/>
                </a:lnTo>
                <a:lnTo>
                  <a:pt x="496" y="374"/>
                </a:lnTo>
                <a:cubicBezTo>
                  <a:pt x="496" y="441"/>
                  <a:pt x="441" y="495"/>
                  <a:pt x="373" y="49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6" name="Freeform 179">
            <a:extLst>
              <a:ext uri="{FF2B5EF4-FFF2-40B4-BE49-F238E27FC236}">
                <a16:creationId xmlns:a16="http://schemas.microsoft.com/office/drawing/2014/main" id="{DA8052B7-3B57-AA49-9B67-5FD89E89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403" y="5602645"/>
            <a:ext cx="310356" cy="307611"/>
          </a:xfrm>
          <a:custGeom>
            <a:avLst/>
            <a:gdLst>
              <a:gd name="T0" fmla="*/ 373 w 497"/>
              <a:gd name="T1" fmla="*/ 495 h 496"/>
              <a:gd name="T2" fmla="*/ 122 w 497"/>
              <a:gd name="T3" fmla="*/ 495 h 496"/>
              <a:gd name="T4" fmla="*/ 122 w 497"/>
              <a:gd name="T5" fmla="*/ 495 h 496"/>
              <a:gd name="T6" fmla="*/ 0 w 497"/>
              <a:gd name="T7" fmla="*/ 374 h 496"/>
              <a:gd name="T8" fmla="*/ 0 w 497"/>
              <a:gd name="T9" fmla="*/ 123 h 496"/>
              <a:gd name="T10" fmla="*/ 0 w 497"/>
              <a:gd name="T11" fmla="*/ 123 h 496"/>
              <a:gd name="T12" fmla="*/ 122 w 497"/>
              <a:gd name="T13" fmla="*/ 0 h 496"/>
              <a:gd name="T14" fmla="*/ 373 w 497"/>
              <a:gd name="T15" fmla="*/ 0 h 496"/>
              <a:gd name="T16" fmla="*/ 373 w 497"/>
              <a:gd name="T17" fmla="*/ 0 h 496"/>
              <a:gd name="T18" fmla="*/ 496 w 497"/>
              <a:gd name="T19" fmla="*/ 123 h 496"/>
              <a:gd name="T20" fmla="*/ 496 w 497"/>
              <a:gd name="T21" fmla="*/ 374 h 496"/>
              <a:gd name="T22" fmla="*/ 496 w 497"/>
              <a:gd name="T23" fmla="*/ 374 h 496"/>
              <a:gd name="T24" fmla="*/ 373 w 497"/>
              <a:gd name="T25" fmla="*/ 495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7" h="496">
                <a:moveTo>
                  <a:pt x="373" y="495"/>
                </a:moveTo>
                <a:lnTo>
                  <a:pt x="122" y="495"/>
                </a:lnTo>
                <a:lnTo>
                  <a:pt x="122" y="495"/>
                </a:lnTo>
                <a:cubicBezTo>
                  <a:pt x="55" y="495"/>
                  <a:pt x="0" y="441"/>
                  <a:pt x="0" y="374"/>
                </a:cubicBezTo>
                <a:lnTo>
                  <a:pt x="0" y="123"/>
                </a:lnTo>
                <a:lnTo>
                  <a:pt x="0" y="123"/>
                </a:lnTo>
                <a:cubicBezTo>
                  <a:pt x="0" y="55"/>
                  <a:pt x="55" y="0"/>
                  <a:pt x="122" y="0"/>
                </a:cubicBezTo>
                <a:lnTo>
                  <a:pt x="373" y="0"/>
                </a:lnTo>
                <a:lnTo>
                  <a:pt x="373" y="0"/>
                </a:lnTo>
                <a:cubicBezTo>
                  <a:pt x="441" y="0"/>
                  <a:pt x="496" y="55"/>
                  <a:pt x="496" y="123"/>
                </a:cubicBezTo>
                <a:lnTo>
                  <a:pt x="496" y="374"/>
                </a:lnTo>
                <a:lnTo>
                  <a:pt x="496" y="374"/>
                </a:lnTo>
                <a:cubicBezTo>
                  <a:pt x="496" y="441"/>
                  <a:pt x="441" y="495"/>
                  <a:pt x="373" y="495"/>
                </a:cubicBez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378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52155" y="46145"/>
            <a:ext cx="7372531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Time series analysis and forecast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12186" y="763661"/>
            <a:ext cx="9125712" cy="11387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Stationary Test (</a:t>
            </a:r>
            <a:r>
              <a:rPr lang="en-GB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Dickey-Fuller test</a:t>
            </a:r>
            <a:r>
              <a:rPr lang="en-US" sz="1400" b="1" dirty="0"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 Performed on all three stocks for screening</a:t>
            </a:r>
          </a:p>
          <a:p>
            <a:endParaRPr lang="en-US" sz="20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062870-EAD2-4241-AAD7-99F5804B3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33334" r="68750" b="18518"/>
          <a:stretch/>
        </p:blipFill>
        <p:spPr>
          <a:xfrm>
            <a:off x="350233" y="1574560"/>
            <a:ext cx="3584137" cy="378163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B47372D-52B4-47AF-9899-8C419F4CD21A}"/>
              </a:ext>
            </a:extLst>
          </p:cNvPr>
          <p:cNvSpPr txBox="1"/>
          <p:nvPr/>
        </p:nvSpPr>
        <p:spPr>
          <a:xfrm>
            <a:off x="1452782" y="1224368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50F184C2-CA6A-4346-93C6-4BB98EDEAA14}"/>
              </a:ext>
            </a:extLst>
          </p:cNvPr>
          <p:cNvSpPr txBox="1"/>
          <p:nvPr/>
        </p:nvSpPr>
        <p:spPr>
          <a:xfrm>
            <a:off x="5555627" y="1222423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D9641DD-1FCA-4801-91EA-6F27731EED09}"/>
              </a:ext>
            </a:extLst>
          </p:cNvPr>
          <p:cNvSpPr txBox="1"/>
          <p:nvPr/>
        </p:nvSpPr>
        <p:spPr>
          <a:xfrm>
            <a:off x="9937898" y="1222423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6F6097-1035-480A-B568-46C9BA987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0" t="41244" r="72600" b="20178"/>
          <a:stretch/>
        </p:blipFill>
        <p:spPr>
          <a:xfrm>
            <a:off x="4189135" y="1592635"/>
            <a:ext cx="3875181" cy="37816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13C023-9EBB-4B61-A259-A610A8D46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0" t="27258" r="73800" b="34222"/>
          <a:stretch/>
        </p:blipFill>
        <p:spPr>
          <a:xfrm>
            <a:off x="8390580" y="1592635"/>
            <a:ext cx="3638817" cy="3781639"/>
          </a:xfrm>
          <a:prstGeom prst="rect">
            <a:avLst/>
          </a:prstGeom>
        </p:spPr>
      </p:pic>
      <p:sp>
        <p:nvSpPr>
          <p:cNvPr id="13" name="TextBox 419">
            <a:extLst>
              <a:ext uri="{FF2B5EF4-FFF2-40B4-BE49-F238E27FC236}">
                <a16:creationId xmlns:a16="http://schemas.microsoft.com/office/drawing/2014/main" id="{5AD3E242-927A-43E0-B87C-03908BC8F615}"/>
              </a:ext>
            </a:extLst>
          </p:cNvPr>
          <p:cNvSpPr txBox="1"/>
          <p:nvPr/>
        </p:nvSpPr>
        <p:spPr>
          <a:xfrm>
            <a:off x="911996" y="5648587"/>
            <a:ext cx="299085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8000"/>
                </a:solidFill>
                <a:latin typeface="Courier New" panose="02070309020205020404" pitchFamily="49" charset="0"/>
              </a:rPr>
              <a:t>Double log transformation</a:t>
            </a:r>
          </a:p>
        </p:txBody>
      </p:sp>
      <p:sp>
        <p:nvSpPr>
          <p:cNvPr id="14" name="TextBox 419">
            <a:extLst>
              <a:ext uri="{FF2B5EF4-FFF2-40B4-BE49-F238E27FC236}">
                <a16:creationId xmlns:a16="http://schemas.microsoft.com/office/drawing/2014/main" id="{92177081-6843-4BA2-97DD-730667230316}"/>
              </a:ext>
            </a:extLst>
          </p:cNvPr>
          <p:cNvSpPr txBox="1"/>
          <p:nvPr/>
        </p:nvSpPr>
        <p:spPr>
          <a:xfrm>
            <a:off x="9088803" y="5711767"/>
            <a:ext cx="299085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Double log transformation</a:t>
            </a:r>
            <a:endParaRPr lang="en-GB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419">
            <a:extLst>
              <a:ext uri="{FF2B5EF4-FFF2-40B4-BE49-F238E27FC236}">
                <a16:creationId xmlns:a16="http://schemas.microsoft.com/office/drawing/2014/main" id="{51C6BBF5-5C3C-4C7C-BD4E-DFFE69211A8B}"/>
              </a:ext>
            </a:extLst>
          </p:cNvPr>
          <p:cNvSpPr txBox="1"/>
          <p:nvPr/>
        </p:nvSpPr>
        <p:spPr>
          <a:xfrm>
            <a:off x="4438420" y="6235704"/>
            <a:ext cx="2990851" cy="58477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b">
            <a:spAutoFit/>
          </a:bodyPr>
          <a:lstStyle/>
          <a:p>
            <a:pPr algn="ctr"/>
            <a:r>
              <a:rPr lang="en-GB" sz="1600" dirty="0">
                <a:solidFill>
                  <a:srgbClr val="008000"/>
                </a:solidFill>
                <a:latin typeface="Courier New" panose="02070309020205020404" pitchFamily="49" charset="0"/>
              </a:rPr>
              <a:t>Transforming to Stationary Series</a:t>
            </a:r>
          </a:p>
        </p:txBody>
      </p:sp>
      <p:sp>
        <p:nvSpPr>
          <p:cNvPr id="17" name="TextBox 419">
            <a:extLst>
              <a:ext uri="{FF2B5EF4-FFF2-40B4-BE49-F238E27FC236}">
                <a16:creationId xmlns:a16="http://schemas.microsoft.com/office/drawing/2014/main" id="{D789096F-143F-4FF3-A5E5-C31EC159488F}"/>
              </a:ext>
            </a:extLst>
          </p:cNvPr>
          <p:cNvSpPr txBox="1"/>
          <p:nvPr/>
        </p:nvSpPr>
        <p:spPr>
          <a:xfrm>
            <a:off x="4942471" y="5618385"/>
            <a:ext cx="299085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Quadrupled log transformation</a:t>
            </a:r>
            <a:endParaRPr lang="en-GB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E324484D-D108-41EA-8205-67015ABE2843}"/>
              </a:ext>
            </a:extLst>
          </p:cNvPr>
          <p:cNvSpPr/>
          <p:nvPr/>
        </p:nvSpPr>
        <p:spPr>
          <a:xfrm>
            <a:off x="2029311" y="5251289"/>
            <a:ext cx="248728" cy="441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F19594A-265E-43A7-ABBC-1741C3F1F6F9}"/>
              </a:ext>
            </a:extLst>
          </p:cNvPr>
          <p:cNvSpPr/>
          <p:nvPr/>
        </p:nvSpPr>
        <p:spPr>
          <a:xfrm>
            <a:off x="10079873" y="5388121"/>
            <a:ext cx="248728" cy="441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CFF44374-80C4-4A71-A61F-15D4BD8EFBCA}"/>
              </a:ext>
            </a:extLst>
          </p:cNvPr>
          <p:cNvSpPr/>
          <p:nvPr/>
        </p:nvSpPr>
        <p:spPr>
          <a:xfrm>
            <a:off x="5809482" y="5269253"/>
            <a:ext cx="248728" cy="441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EB8F1DDC-5B4F-4745-A3A8-9CB6D122AE46}"/>
              </a:ext>
            </a:extLst>
          </p:cNvPr>
          <p:cNvSpPr/>
          <p:nvPr/>
        </p:nvSpPr>
        <p:spPr>
          <a:xfrm>
            <a:off x="5819326" y="6084378"/>
            <a:ext cx="248728" cy="297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377CC150-8923-4A5B-B566-1598901DADB2}"/>
              </a:ext>
            </a:extLst>
          </p:cNvPr>
          <p:cNvSpPr/>
          <p:nvPr/>
        </p:nvSpPr>
        <p:spPr>
          <a:xfrm rot="4751387">
            <a:off x="8552146" y="5983871"/>
            <a:ext cx="248728" cy="1007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9B62ED57-4AEE-4DDA-8DA2-2AEC8836B12F}"/>
              </a:ext>
            </a:extLst>
          </p:cNvPr>
          <p:cNvSpPr/>
          <p:nvPr/>
        </p:nvSpPr>
        <p:spPr>
          <a:xfrm rot="17133700">
            <a:off x="3085996" y="5984513"/>
            <a:ext cx="248728" cy="1007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9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65DC5-7B88-1544-9DD2-B9FCAA198FC9}"/>
              </a:ext>
            </a:extLst>
          </p:cNvPr>
          <p:cNvSpPr txBox="1"/>
          <p:nvPr/>
        </p:nvSpPr>
        <p:spPr>
          <a:xfrm>
            <a:off x="3509405" y="306186"/>
            <a:ext cx="4816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ARIMA on </a:t>
            </a:r>
            <a:r>
              <a:rPr lang="en-US" sz="3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Tesla (TSLA)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8928D-4FD0-5F4E-9E91-8486B68EFD9F}"/>
              </a:ext>
            </a:extLst>
          </p:cNvPr>
          <p:cNvSpPr/>
          <p:nvPr/>
        </p:nvSpPr>
        <p:spPr>
          <a:xfrm>
            <a:off x="751760" y="1295425"/>
            <a:ext cx="3642984" cy="2407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77" tIns="121889" rIns="243777" bIns="121889" rtlCol="0" anchor="t" anchorCtr="0"/>
          <a:lstStyle/>
          <a:p>
            <a:pPr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DF3D55B-F171-9D47-B57C-F796048C166C}"/>
              </a:ext>
            </a:extLst>
          </p:cNvPr>
          <p:cNvSpPr txBox="1">
            <a:spLocks/>
          </p:cNvSpPr>
          <p:nvPr/>
        </p:nvSpPr>
        <p:spPr>
          <a:xfrm>
            <a:off x="751760" y="1906784"/>
            <a:ext cx="3434967" cy="10931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should be much smaller than the mean value of test set. </a:t>
            </a:r>
          </a:p>
        </p:txBody>
      </p:sp>
      <p:sp>
        <p:nvSpPr>
          <p:cNvPr id="13" name="Round Same Side Corner Rectangle 59">
            <a:extLst>
              <a:ext uri="{FF2B5EF4-FFF2-40B4-BE49-F238E27FC236}">
                <a16:creationId xmlns:a16="http://schemas.microsoft.com/office/drawing/2014/main" id="{4059074E-7EB0-A049-8ACD-51CD4EF15B42}"/>
              </a:ext>
            </a:extLst>
          </p:cNvPr>
          <p:cNvSpPr/>
          <p:nvPr/>
        </p:nvSpPr>
        <p:spPr>
          <a:xfrm>
            <a:off x="378371" y="3900464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D59BD-BDC5-B341-8DBF-19CB96ADCF9D}"/>
              </a:ext>
            </a:extLst>
          </p:cNvPr>
          <p:cNvSpPr txBox="1"/>
          <p:nvPr/>
        </p:nvSpPr>
        <p:spPr>
          <a:xfrm>
            <a:off x="446900" y="4019237"/>
            <a:ext cx="39466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EF8F21A-14C4-444A-A53A-467BF989CEF0}"/>
              </a:ext>
            </a:extLst>
          </p:cNvPr>
          <p:cNvSpPr txBox="1">
            <a:spLocks/>
          </p:cNvSpPr>
          <p:nvPr/>
        </p:nvSpPr>
        <p:spPr>
          <a:xfrm>
            <a:off x="995540" y="3851498"/>
            <a:ext cx="3259526" cy="67403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Error: 10.49</a:t>
            </a:r>
          </a:p>
          <a:p>
            <a:pPr algn="l"/>
            <a:r>
              <a:rPr lang="en-US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Mean: 263.68</a:t>
            </a:r>
          </a:p>
        </p:txBody>
      </p:sp>
      <p:sp>
        <p:nvSpPr>
          <p:cNvPr id="16" name="Round Same Side Corner Rectangle 59">
            <a:extLst>
              <a:ext uri="{FF2B5EF4-FFF2-40B4-BE49-F238E27FC236}">
                <a16:creationId xmlns:a16="http://schemas.microsoft.com/office/drawing/2014/main" id="{9160CFA5-BCFF-C546-9415-27FE19D781E9}"/>
              </a:ext>
            </a:extLst>
          </p:cNvPr>
          <p:cNvSpPr/>
          <p:nvPr/>
        </p:nvSpPr>
        <p:spPr>
          <a:xfrm>
            <a:off x="406824" y="5244587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226E9-4CDC-7647-9E77-57861FED1647}"/>
              </a:ext>
            </a:extLst>
          </p:cNvPr>
          <p:cNvSpPr txBox="1"/>
          <p:nvPr/>
        </p:nvSpPr>
        <p:spPr>
          <a:xfrm>
            <a:off x="406825" y="5349630"/>
            <a:ext cx="43473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42AA616-A20F-5141-AC7D-25D7D562D88F}"/>
              </a:ext>
            </a:extLst>
          </p:cNvPr>
          <p:cNvSpPr txBox="1">
            <a:spLocks/>
          </p:cNvSpPr>
          <p:nvPr/>
        </p:nvSpPr>
        <p:spPr>
          <a:xfrm>
            <a:off x="955465" y="5265771"/>
            <a:ext cx="3336517" cy="62478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error  10.49/263.21 *100 = 3.98% of the actual value.</a:t>
            </a:r>
          </a:p>
        </p:txBody>
      </p:sp>
      <p:pic>
        <p:nvPicPr>
          <p:cNvPr id="5" name="圖片 3">
            <a:extLst>
              <a:ext uri="{FF2B5EF4-FFF2-40B4-BE49-F238E27FC236}">
                <a16:creationId xmlns:a16="http://schemas.microsoft.com/office/drawing/2014/main" id="{117CF837-53C1-F337-5CD2-0FA0C199E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29321" r="31944" b="12841"/>
          <a:stretch/>
        </p:blipFill>
        <p:spPr>
          <a:xfrm>
            <a:off x="4394743" y="1587814"/>
            <a:ext cx="7665451" cy="48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4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65DC5-7B88-1544-9DD2-B9FCAA198FC9}"/>
              </a:ext>
            </a:extLst>
          </p:cNvPr>
          <p:cNvSpPr txBox="1"/>
          <p:nvPr/>
        </p:nvSpPr>
        <p:spPr>
          <a:xfrm>
            <a:off x="3509405" y="306186"/>
            <a:ext cx="5122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Prophet on </a:t>
            </a:r>
            <a:r>
              <a:rPr lang="en-US" sz="3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Tesla (TSLA)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8928D-4FD0-5F4E-9E91-8486B68EFD9F}"/>
              </a:ext>
            </a:extLst>
          </p:cNvPr>
          <p:cNvSpPr/>
          <p:nvPr/>
        </p:nvSpPr>
        <p:spPr>
          <a:xfrm>
            <a:off x="751760" y="1295425"/>
            <a:ext cx="3642984" cy="2407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77" tIns="121889" rIns="243777" bIns="121889" rtlCol="0" anchor="t" anchorCtr="0"/>
          <a:lstStyle/>
          <a:p>
            <a:pPr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DF3D55B-F171-9D47-B57C-F796048C166C}"/>
              </a:ext>
            </a:extLst>
          </p:cNvPr>
          <p:cNvSpPr txBox="1">
            <a:spLocks/>
          </p:cNvSpPr>
          <p:nvPr/>
        </p:nvSpPr>
        <p:spPr>
          <a:xfrm>
            <a:off x="751760" y="1906784"/>
            <a:ext cx="3434967" cy="14809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should be much smaller than the mean value of test set. </a:t>
            </a:r>
          </a:p>
          <a:p>
            <a:pPr algn="l"/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13" name="Round Same Side Corner Rectangle 59">
            <a:extLst>
              <a:ext uri="{FF2B5EF4-FFF2-40B4-BE49-F238E27FC236}">
                <a16:creationId xmlns:a16="http://schemas.microsoft.com/office/drawing/2014/main" id="{4059074E-7EB0-A049-8ACD-51CD4EF15B42}"/>
              </a:ext>
            </a:extLst>
          </p:cNvPr>
          <p:cNvSpPr/>
          <p:nvPr/>
        </p:nvSpPr>
        <p:spPr>
          <a:xfrm>
            <a:off x="378371" y="3900464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D59BD-BDC5-B341-8DBF-19CB96ADCF9D}"/>
              </a:ext>
            </a:extLst>
          </p:cNvPr>
          <p:cNvSpPr txBox="1"/>
          <p:nvPr/>
        </p:nvSpPr>
        <p:spPr>
          <a:xfrm>
            <a:off x="446900" y="4019237"/>
            <a:ext cx="39466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EF8F21A-14C4-444A-A53A-467BF989CEF0}"/>
              </a:ext>
            </a:extLst>
          </p:cNvPr>
          <p:cNvSpPr txBox="1">
            <a:spLocks/>
          </p:cNvSpPr>
          <p:nvPr/>
        </p:nvSpPr>
        <p:spPr>
          <a:xfrm>
            <a:off x="995540" y="3851498"/>
            <a:ext cx="3336516" cy="67403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Error: 70.45</a:t>
            </a:r>
          </a:p>
          <a:p>
            <a:pPr algn="l"/>
            <a:r>
              <a:rPr lang="en-US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Mean: 263.68</a:t>
            </a:r>
          </a:p>
        </p:txBody>
      </p:sp>
      <p:sp>
        <p:nvSpPr>
          <p:cNvPr id="16" name="Round Same Side Corner Rectangle 59">
            <a:extLst>
              <a:ext uri="{FF2B5EF4-FFF2-40B4-BE49-F238E27FC236}">
                <a16:creationId xmlns:a16="http://schemas.microsoft.com/office/drawing/2014/main" id="{9160CFA5-BCFF-C546-9415-27FE19D781E9}"/>
              </a:ext>
            </a:extLst>
          </p:cNvPr>
          <p:cNvSpPr/>
          <p:nvPr/>
        </p:nvSpPr>
        <p:spPr>
          <a:xfrm>
            <a:off x="406824" y="5244587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226E9-4CDC-7647-9E77-57861FED1647}"/>
              </a:ext>
            </a:extLst>
          </p:cNvPr>
          <p:cNvSpPr txBox="1"/>
          <p:nvPr/>
        </p:nvSpPr>
        <p:spPr>
          <a:xfrm>
            <a:off x="406825" y="5349630"/>
            <a:ext cx="43473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42AA616-A20F-5141-AC7D-25D7D562D88F}"/>
              </a:ext>
            </a:extLst>
          </p:cNvPr>
          <p:cNvSpPr txBox="1">
            <a:spLocks/>
          </p:cNvSpPr>
          <p:nvPr/>
        </p:nvSpPr>
        <p:spPr>
          <a:xfrm>
            <a:off x="955465" y="5265771"/>
            <a:ext cx="3336517" cy="62478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error  70.45/263.21 *100 = 26.76% of the actual value.</a:t>
            </a:r>
          </a:p>
        </p:txBody>
      </p:sp>
      <p:pic>
        <p:nvPicPr>
          <p:cNvPr id="2" name="圖片 5">
            <a:extLst>
              <a:ext uri="{FF2B5EF4-FFF2-40B4-BE49-F238E27FC236}">
                <a16:creationId xmlns:a16="http://schemas.microsoft.com/office/drawing/2014/main" id="{008AB960-660D-F9E4-1D08-2C8774A8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t="13604" r="32700" b="29600"/>
          <a:stretch/>
        </p:blipFill>
        <p:spPr>
          <a:xfrm>
            <a:off x="4280864" y="1757620"/>
            <a:ext cx="7829752" cy="45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65DC5-7B88-1544-9DD2-B9FCAA198FC9}"/>
              </a:ext>
            </a:extLst>
          </p:cNvPr>
          <p:cNvSpPr txBox="1"/>
          <p:nvPr/>
        </p:nvSpPr>
        <p:spPr>
          <a:xfrm>
            <a:off x="3509405" y="306186"/>
            <a:ext cx="5122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Prophet on </a:t>
            </a:r>
            <a:r>
              <a:rPr lang="en-US" sz="3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Tesla (TSLA)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8928D-4FD0-5F4E-9E91-8486B68EFD9F}"/>
              </a:ext>
            </a:extLst>
          </p:cNvPr>
          <p:cNvSpPr/>
          <p:nvPr/>
        </p:nvSpPr>
        <p:spPr>
          <a:xfrm>
            <a:off x="751760" y="1295425"/>
            <a:ext cx="3642984" cy="2407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77" tIns="121889" rIns="243777" bIns="121889" rtlCol="0" anchor="t" anchorCtr="0"/>
          <a:lstStyle/>
          <a:p>
            <a:pPr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35E2D7-9BEA-36DE-F820-ECDBA690FC29}"/>
              </a:ext>
            </a:extLst>
          </p:cNvPr>
          <p:cNvGrpSpPr/>
          <p:nvPr/>
        </p:nvGrpSpPr>
        <p:grpSpPr>
          <a:xfrm>
            <a:off x="312081" y="1243964"/>
            <a:ext cx="11567837" cy="5181058"/>
            <a:chOff x="68108" y="1460821"/>
            <a:chExt cx="12055783" cy="5264832"/>
          </a:xfrm>
        </p:grpSpPr>
        <p:pic>
          <p:nvPicPr>
            <p:cNvPr id="5" name="圖片 3">
              <a:extLst>
                <a:ext uri="{FF2B5EF4-FFF2-40B4-BE49-F238E27FC236}">
                  <a16:creationId xmlns:a16="http://schemas.microsoft.com/office/drawing/2014/main" id="{5926FF8E-D53F-0C9A-AA2C-3F33E02B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33" t="15820" r="10778" b="10897"/>
            <a:stretch/>
          </p:blipFill>
          <p:spPr>
            <a:xfrm>
              <a:off x="68108" y="1460821"/>
              <a:ext cx="12055783" cy="5264832"/>
            </a:xfrm>
            <a:prstGeom prst="rect">
              <a:avLst/>
            </a:prstGeom>
          </p:spPr>
        </p:pic>
        <p:sp>
          <p:nvSpPr>
            <p:cNvPr id="6" name="橢圓 8">
              <a:extLst>
                <a:ext uri="{FF2B5EF4-FFF2-40B4-BE49-F238E27FC236}">
                  <a16:creationId xmlns:a16="http://schemas.microsoft.com/office/drawing/2014/main" id="{3E303B8E-E53E-878A-70D4-2E76EBFE9CA4}"/>
                </a:ext>
              </a:extLst>
            </p:cNvPr>
            <p:cNvSpPr/>
            <p:nvPr/>
          </p:nvSpPr>
          <p:spPr>
            <a:xfrm>
              <a:off x="4217437" y="2830286"/>
              <a:ext cx="2320212" cy="16608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橢圓 11">
              <a:extLst>
                <a:ext uri="{FF2B5EF4-FFF2-40B4-BE49-F238E27FC236}">
                  <a16:creationId xmlns:a16="http://schemas.microsoft.com/office/drawing/2014/main" id="{CEDD85D9-923A-E45D-9DB5-6C11CA0CE552}"/>
                </a:ext>
              </a:extLst>
            </p:cNvPr>
            <p:cNvSpPr/>
            <p:nvPr/>
          </p:nvSpPr>
          <p:spPr>
            <a:xfrm>
              <a:off x="6817568" y="1683283"/>
              <a:ext cx="2807695" cy="19805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095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7F48B2C-0039-3E43-986B-4D4BE2851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099" y="1743943"/>
            <a:ext cx="2540241" cy="4520698"/>
          </a:xfrm>
          <a:custGeom>
            <a:avLst/>
            <a:gdLst>
              <a:gd name="T0" fmla="*/ 2137 w 8184"/>
              <a:gd name="T1" fmla="*/ 0 h 14566"/>
              <a:gd name="T2" fmla="*/ 2137 w 8184"/>
              <a:gd name="T3" fmla="*/ 0 h 14566"/>
              <a:gd name="T4" fmla="*/ 7641 w 8184"/>
              <a:gd name="T5" fmla="*/ 4701 h 14566"/>
              <a:gd name="T6" fmla="*/ 7641 w 8184"/>
              <a:gd name="T7" fmla="*/ 4701 h 14566"/>
              <a:gd name="T8" fmla="*/ 7217 w 8184"/>
              <a:gd name="T9" fmla="*/ 9964 h 14566"/>
              <a:gd name="T10" fmla="*/ 7217 w 8184"/>
              <a:gd name="T11" fmla="*/ 9964 h 14566"/>
              <a:gd name="T12" fmla="*/ 1788 w 8184"/>
              <a:gd name="T13" fmla="*/ 13690 h 14566"/>
              <a:gd name="T14" fmla="*/ 1416 w 8184"/>
              <a:gd name="T15" fmla="*/ 14565 h 14566"/>
              <a:gd name="T16" fmla="*/ 0 w 8184"/>
              <a:gd name="T17" fmla="*/ 11673 h 14566"/>
              <a:gd name="T18" fmla="*/ 1416 w 8184"/>
              <a:gd name="T19" fmla="*/ 8776 h 14566"/>
              <a:gd name="T20" fmla="*/ 1769 w 8184"/>
              <a:gd name="T21" fmla="*/ 9602 h 14566"/>
              <a:gd name="T22" fmla="*/ 1769 w 8184"/>
              <a:gd name="T23" fmla="*/ 9602 h 14566"/>
              <a:gd name="T24" fmla="*/ 3622 w 8184"/>
              <a:gd name="T25" fmla="*/ 8127 h 14566"/>
              <a:gd name="T26" fmla="*/ 3622 w 8184"/>
              <a:gd name="T27" fmla="*/ 8127 h 14566"/>
              <a:gd name="T28" fmla="*/ 3793 w 8184"/>
              <a:gd name="T29" fmla="*/ 5937 h 14566"/>
              <a:gd name="T30" fmla="*/ 3793 w 8184"/>
              <a:gd name="T31" fmla="*/ 5937 h 14566"/>
              <a:gd name="T32" fmla="*/ 2021 w 8184"/>
              <a:gd name="T33" fmla="*/ 4122 h 14566"/>
              <a:gd name="T34" fmla="*/ 3088 w 8184"/>
              <a:gd name="T35" fmla="*/ 1945 h 14566"/>
              <a:gd name="T36" fmla="*/ 2137 w 8184"/>
              <a:gd name="T37" fmla="*/ 0 h 14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84" h="14566">
                <a:moveTo>
                  <a:pt x="2137" y="0"/>
                </a:moveTo>
                <a:lnTo>
                  <a:pt x="2137" y="0"/>
                </a:lnTo>
                <a:cubicBezTo>
                  <a:pt x="4661" y="394"/>
                  <a:pt x="6822" y="2173"/>
                  <a:pt x="7641" y="4701"/>
                </a:cubicBezTo>
                <a:lnTo>
                  <a:pt x="7641" y="4701"/>
                </a:lnTo>
                <a:cubicBezTo>
                  <a:pt x="8183" y="6377"/>
                  <a:pt x="8085" y="8264"/>
                  <a:pt x="7217" y="9964"/>
                </a:cubicBezTo>
                <a:lnTo>
                  <a:pt x="7217" y="9964"/>
                </a:lnTo>
                <a:cubicBezTo>
                  <a:pt x="6151" y="12050"/>
                  <a:pt x="4108" y="13445"/>
                  <a:pt x="1788" y="13690"/>
                </a:cubicBezTo>
                <a:lnTo>
                  <a:pt x="1416" y="14565"/>
                </a:lnTo>
                <a:lnTo>
                  <a:pt x="0" y="11673"/>
                </a:lnTo>
                <a:lnTo>
                  <a:pt x="1416" y="8776"/>
                </a:lnTo>
                <a:lnTo>
                  <a:pt x="1769" y="9602"/>
                </a:lnTo>
                <a:lnTo>
                  <a:pt x="1769" y="9602"/>
                </a:lnTo>
                <a:cubicBezTo>
                  <a:pt x="2572" y="9400"/>
                  <a:pt x="3245" y="8866"/>
                  <a:pt x="3622" y="8127"/>
                </a:cubicBezTo>
                <a:lnTo>
                  <a:pt x="3622" y="8127"/>
                </a:lnTo>
                <a:cubicBezTo>
                  <a:pt x="3981" y="7424"/>
                  <a:pt x="4020" y="6638"/>
                  <a:pt x="3793" y="5937"/>
                </a:cubicBezTo>
                <a:lnTo>
                  <a:pt x="3793" y="5937"/>
                </a:lnTo>
                <a:cubicBezTo>
                  <a:pt x="3512" y="5067"/>
                  <a:pt x="2841" y="4412"/>
                  <a:pt x="2021" y="4122"/>
                </a:cubicBezTo>
                <a:lnTo>
                  <a:pt x="3088" y="1945"/>
                </a:lnTo>
                <a:lnTo>
                  <a:pt x="2137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A3BACBA-0F4A-9B45-BCA3-90528C193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661" y="1448312"/>
            <a:ext cx="2759227" cy="4556283"/>
          </a:xfrm>
          <a:custGeom>
            <a:avLst/>
            <a:gdLst>
              <a:gd name="T0" fmla="*/ 6805 w 8888"/>
              <a:gd name="T1" fmla="*/ 14677 h 14678"/>
              <a:gd name="T2" fmla="*/ 6805 w 8888"/>
              <a:gd name="T3" fmla="*/ 14677 h 14678"/>
              <a:gd name="T4" fmla="*/ 543 w 8888"/>
              <a:gd name="T5" fmla="*/ 9897 h 14678"/>
              <a:gd name="T6" fmla="*/ 543 w 8888"/>
              <a:gd name="T7" fmla="*/ 9897 h 14678"/>
              <a:gd name="T8" fmla="*/ 967 w 8888"/>
              <a:gd name="T9" fmla="*/ 4635 h 14678"/>
              <a:gd name="T10" fmla="*/ 967 w 8888"/>
              <a:gd name="T11" fmla="*/ 4635 h 14678"/>
              <a:gd name="T12" fmla="*/ 7099 w 8888"/>
              <a:gd name="T13" fmla="*/ 871 h 14678"/>
              <a:gd name="T14" fmla="*/ 7470 w 8888"/>
              <a:gd name="T15" fmla="*/ 0 h 14678"/>
              <a:gd name="T16" fmla="*/ 8887 w 8888"/>
              <a:gd name="T17" fmla="*/ 2897 h 14678"/>
              <a:gd name="T18" fmla="*/ 7470 w 8888"/>
              <a:gd name="T19" fmla="*/ 5789 h 14678"/>
              <a:gd name="T20" fmla="*/ 7098 w 8888"/>
              <a:gd name="T21" fmla="*/ 4909 h 14678"/>
              <a:gd name="T22" fmla="*/ 7098 w 8888"/>
              <a:gd name="T23" fmla="*/ 4909 h 14678"/>
              <a:gd name="T24" fmla="*/ 4561 w 8888"/>
              <a:gd name="T25" fmla="*/ 6471 h 14678"/>
              <a:gd name="T26" fmla="*/ 4561 w 8888"/>
              <a:gd name="T27" fmla="*/ 6471 h 14678"/>
              <a:gd name="T28" fmla="*/ 4390 w 8888"/>
              <a:gd name="T29" fmla="*/ 8661 h 14678"/>
              <a:gd name="T30" fmla="*/ 4390 w 8888"/>
              <a:gd name="T31" fmla="*/ 8661 h 14678"/>
              <a:gd name="T32" fmla="*/ 6781 w 8888"/>
              <a:gd name="T33" fmla="*/ 10617 h 14678"/>
              <a:gd name="T34" fmla="*/ 5799 w 8888"/>
              <a:gd name="T35" fmla="*/ 12625 h 14678"/>
              <a:gd name="T36" fmla="*/ 6805 w 8888"/>
              <a:gd name="T37" fmla="*/ 14677 h 14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88" h="14678">
                <a:moveTo>
                  <a:pt x="6805" y="14677"/>
                </a:moveTo>
                <a:lnTo>
                  <a:pt x="6805" y="14677"/>
                </a:lnTo>
                <a:cubicBezTo>
                  <a:pt x="3999" y="14546"/>
                  <a:pt x="1448" y="12694"/>
                  <a:pt x="543" y="9897"/>
                </a:cubicBezTo>
                <a:lnTo>
                  <a:pt x="543" y="9897"/>
                </a:lnTo>
                <a:cubicBezTo>
                  <a:pt x="0" y="8220"/>
                  <a:pt x="99" y="6334"/>
                  <a:pt x="967" y="4635"/>
                </a:cubicBezTo>
                <a:lnTo>
                  <a:pt x="967" y="4635"/>
                </a:lnTo>
                <a:cubicBezTo>
                  <a:pt x="2147" y="2324"/>
                  <a:pt x="4505" y="876"/>
                  <a:pt x="7099" y="871"/>
                </a:cubicBezTo>
                <a:lnTo>
                  <a:pt x="7470" y="0"/>
                </a:lnTo>
                <a:lnTo>
                  <a:pt x="8887" y="2897"/>
                </a:lnTo>
                <a:lnTo>
                  <a:pt x="7470" y="5789"/>
                </a:lnTo>
                <a:lnTo>
                  <a:pt x="7098" y="4909"/>
                </a:lnTo>
                <a:lnTo>
                  <a:pt x="7098" y="4909"/>
                </a:lnTo>
                <a:cubicBezTo>
                  <a:pt x="6034" y="4917"/>
                  <a:pt x="5046" y="5523"/>
                  <a:pt x="4561" y="6471"/>
                </a:cubicBezTo>
                <a:lnTo>
                  <a:pt x="4561" y="6471"/>
                </a:lnTo>
                <a:cubicBezTo>
                  <a:pt x="4202" y="7173"/>
                  <a:pt x="4163" y="7959"/>
                  <a:pt x="4390" y="8661"/>
                </a:cubicBezTo>
                <a:lnTo>
                  <a:pt x="4390" y="8661"/>
                </a:lnTo>
                <a:cubicBezTo>
                  <a:pt x="4748" y="9767"/>
                  <a:pt x="5703" y="10495"/>
                  <a:pt x="6781" y="10617"/>
                </a:cubicBezTo>
                <a:lnTo>
                  <a:pt x="5799" y="12625"/>
                </a:lnTo>
                <a:lnTo>
                  <a:pt x="6805" y="1467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BC2D6-742F-EC4E-89BA-982E9283FC0D}"/>
              </a:ext>
            </a:extLst>
          </p:cNvPr>
          <p:cNvSpPr txBox="1"/>
          <p:nvPr/>
        </p:nvSpPr>
        <p:spPr>
          <a:xfrm>
            <a:off x="1785202" y="174260"/>
            <a:ext cx="8669361" cy="696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200" b="1" dirty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rPr>
              <a:t>Why might Prophet have less accuracy? </a:t>
            </a:r>
          </a:p>
        </p:txBody>
      </p:sp>
      <p:sp>
        <p:nvSpPr>
          <p:cNvPr id="7" name="Freeform 821">
            <a:extLst>
              <a:ext uri="{FF2B5EF4-FFF2-40B4-BE49-F238E27FC236}">
                <a16:creationId xmlns:a16="http://schemas.microsoft.com/office/drawing/2014/main" id="{F62F8E0B-7EC1-0A42-A9E6-151F14E8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690" y="4900078"/>
            <a:ext cx="509610" cy="509611"/>
          </a:xfrm>
          <a:custGeom>
            <a:avLst/>
            <a:gdLst/>
            <a:ahLst/>
            <a:cxnLst/>
            <a:rect l="0" t="0" r="r" b="b"/>
            <a:pathLst>
              <a:path w="302997" h="302852">
                <a:moveTo>
                  <a:pt x="99383" y="259852"/>
                </a:moveTo>
                <a:cubicBezTo>
                  <a:pt x="117293" y="269286"/>
                  <a:pt x="136636" y="274366"/>
                  <a:pt x="157054" y="274729"/>
                </a:cubicBezTo>
                <a:cubicBezTo>
                  <a:pt x="159561" y="274729"/>
                  <a:pt x="161711" y="276906"/>
                  <a:pt x="161711" y="279446"/>
                </a:cubicBezTo>
                <a:cubicBezTo>
                  <a:pt x="161711" y="281986"/>
                  <a:pt x="159561" y="283800"/>
                  <a:pt x="157054" y="283800"/>
                </a:cubicBezTo>
                <a:cubicBezTo>
                  <a:pt x="135203" y="283438"/>
                  <a:pt x="114427" y="278358"/>
                  <a:pt x="95084" y="268198"/>
                </a:cubicBezTo>
                <a:cubicBezTo>
                  <a:pt x="92935" y="267109"/>
                  <a:pt x="92219" y="264206"/>
                  <a:pt x="93293" y="262029"/>
                </a:cubicBezTo>
                <a:cubicBezTo>
                  <a:pt x="94368" y="259852"/>
                  <a:pt x="97234" y="258763"/>
                  <a:pt x="99383" y="259852"/>
                </a:cubicBezTo>
                <a:close/>
                <a:moveTo>
                  <a:pt x="199193" y="259215"/>
                </a:moveTo>
                <a:cubicBezTo>
                  <a:pt x="196284" y="263942"/>
                  <a:pt x="192648" y="267578"/>
                  <a:pt x="187921" y="270487"/>
                </a:cubicBezTo>
                <a:cubicBezTo>
                  <a:pt x="192648" y="273396"/>
                  <a:pt x="196284" y="277033"/>
                  <a:pt x="199193" y="281396"/>
                </a:cubicBezTo>
                <a:cubicBezTo>
                  <a:pt x="202102" y="277033"/>
                  <a:pt x="205739" y="273396"/>
                  <a:pt x="210102" y="270487"/>
                </a:cubicBezTo>
                <a:cubicBezTo>
                  <a:pt x="205739" y="267578"/>
                  <a:pt x="202102" y="263942"/>
                  <a:pt x="199193" y="259215"/>
                </a:cubicBezTo>
                <a:close/>
                <a:moveTo>
                  <a:pt x="33926" y="250103"/>
                </a:moveTo>
                <a:lnTo>
                  <a:pt x="10827" y="273226"/>
                </a:lnTo>
                <a:cubicBezTo>
                  <a:pt x="9022" y="275032"/>
                  <a:pt x="9022" y="277923"/>
                  <a:pt x="10827" y="279729"/>
                </a:cubicBezTo>
                <a:lnTo>
                  <a:pt x="23459" y="292374"/>
                </a:lnTo>
                <a:cubicBezTo>
                  <a:pt x="24903" y="294181"/>
                  <a:pt x="27790" y="294181"/>
                  <a:pt x="29956" y="292374"/>
                </a:cubicBezTo>
                <a:lnTo>
                  <a:pt x="53055" y="269252"/>
                </a:lnTo>
                <a:lnTo>
                  <a:pt x="33926" y="250103"/>
                </a:lnTo>
                <a:close/>
                <a:moveTo>
                  <a:pt x="199193" y="238125"/>
                </a:moveTo>
                <a:cubicBezTo>
                  <a:pt x="201739" y="238125"/>
                  <a:pt x="203557" y="240307"/>
                  <a:pt x="203557" y="242852"/>
                </a:cubicBezTo>
                <a:cubicBezTo>
                  <a:pt x="203557" y="255579"/>
                  <a:pt x="214102" y="265760"/>
                  <a:pt x="226829" y="265760"/>
                </a:cubicBezTo>
                <a:cubicBezTo>
                  <a:pt x="229374" y="265760"/>
                  <a:pt x="231556" y="267942"/>
                  <a:pt x="231556" y="270487"/>
                </a:cubicBezTo>
                <a:cubicBezTo>
                  <a:pt x="231556" y="273033"/>
                  <a:pt x="229374" y="275214"/>
                  <a:pt x="226829" y="275214"/>
                </a:cubicBezTo>
                <a:cubicBezTo>
                  <a:pt x="214102" y="275214"/>
                  <a:pt x="203557" y="285396"/>
                  <a:pt x="203557" y="298123"/>
                </a:cubicBezTo>
                <a:cubicBezTo>
                  <a:pt x="203557" y="300668"/>
                  <a:pt x="201739" y="302850"/>
                  <a:pt x="199193" y="302850"/>
                </a:cubicBezTo>
                <a:cubicBezTo>
                  <a:pt x="196648" y="302850"/>
                  <a:pt x="194466" y="300668"/>
                  <a:pt x="194466" y="298123"/>
                </a:cubicBezTo>
                <a:cubicBezTo>
                  <a:pt x="194466" y="285396"/>
                  <a:pt x="184285" y="275214"/>
                  <a:pt x="171195" y="275214"/>
                </a:cubicBezTo>
                <a:cubicBezTo>
                  <a:pt x="169013" y="275214"/>
                  <a:pt x="166831" y="273033"/>
                  <a:pt x="166831" y="270487"/>
                </a:cubicBezTo>
                <a:cubicBezTo>
                  <a:pt x="166831" y="267942"/>
                  <a:pt x="169013" y="265760"/>
                  <a:pt x="171195" y="265760"/>
                </a:cubicBezTo>
                <a:cubicBezTo>
                  <a:pt x="184285" y="265760"/>
                  <a:pt x="194466" y="255579"/>
                  <a:pt x="194466" y="242852"/>
                </a:cubicBezTo>
                <a:cubicBezTo>
                  <a:pt x="194466" y="240307"/>
                  <a:pt x="196648" y="238125"/>
                  <a:pt x="199193" y="238125"/>
                </a:cubicBezTo>
                <a:close/>
                <a:moveTo>
                  <a:pt x="231331" y="197034"/>
                </a:moveTo>
                <a:cubicBezTo>
                  <a:pt x="233144" y="198452"/>
                  <a:pt x="233144" y="201287"/>
                  <a:pt x="231694" y="203058"/>
                </a:cubicBezTo>
                <a:cubicBezTo>
                  <a:pt x="213566" y="223256"/>
                  <a:pt x="187826" y="234595"/>
                  <a:pt x="160272" y="234595"/>
                </a:cubicBezTo>
                <a:cubicBezTo>
                  <a:pt x="150846" y="234595"/>
                  <a:pt x="141420" y="233178"/>
                  <a:pt x="132356" y="230698"/>
                </a:cubicBezTo>
                <a:cubicBezTo>
                  <a:pt x="130181" y="229635"/>
                  <a:pt x="128731" y="227154"/>
                  <a:pt x="129456" y="225028"/>
                </a:cubicBezTo>
                <a:cubicBezTo>
                  <a:pt x="130181" y="222548"/>
                  <a:pt x="132719" y="221130"/>
                  <a:pt x="135257" y="222193"/>
                </a:cubicBezTo>
                <a:cubicBezTo>
                  <a:pt x="143232" y="224319"/>
                  <a:pt x="151934" y="225737"/>
                  <a:pt x="160272" y="225737"/>
                </a:cubicBezTo>
                <a:cubicBezTo>
                  <a:pt x="184925" y="225737"/>
                  <a:pt x="208491" y="215106"/>
                  <a:pt x="224805" y="197389"/>
                </a:cubicBezTo>
                <a:cubicBezTo>
                  <a:pt x="226255" y="195263"/>
                  <a:pt x="229518" y="195263"/>
                  <a:pt x="231331" y="197034"/>
                </a:cubicBezTo>
                <a:close/>
                <a:moveTo>
                  <a:pt x="245595" y="157978"/>
                </a:moveTo>
                <a:cubicBezTo>
                  <a:pt x="242686" y="162342"/>
                  <a:pt x="238686" y="166342"/>
                  <a:pt x="234323" y="168887"/>
                </a:cubicBezTo>
                <a:cubicBezTo>
                  <a:pt x="238686" y="171796"/>
                  <a:pt x="242686" y="175432"/>
                  <a:pt x="245595" y="180159"/>
                </a:cubicBezTo>
                <a:cubicBezTo>
                  <a:pt x="247776" y="175432"/>
                  <a:pt x="251776" y="171796"/>
                  <a:pt x="256503" y="168887"/>
                </a:cubicBezTo>
                <a:cubicBezTo>
                  <a:pt x="251776" y="166342"/>
                  <a:pt x="247776" y="162342"/>
                  <a:pt x="245595" y="157978"/>
                </a:cubicBezTo>
                <a:close/>
                <a:moveTo>
                  <a:pt x="245595" y="136525"/>
                </a:moveTo>
                <a:cubicBezTo>
                  <a:pt x="247776" y="136525"/>
                  <a:pt x="249958" y="138706"/>
                  <a:pt x="249958" y="141252"/>
                </a:cubicBezTo>
                <a:cubicBezTo>
                  <a:pt x="249958" y="153979"/>
                  <a:pt x="260503" y="164523"/>
                  <a:pt x="273229" y="164523"/>
                </a:cubicBezTo>
                <a:cubicBezTo>
                  <a:pt x="275775" y="164523"/>
                  <a:pt x="277593" y="166705"/>
                  <a:pt x="277593" y="168887"/>
                </a:cubicBezTo>
                <a:cubicBezTo>
                  <a:pt x="277593" y="171432"/>
                  <a:pt x="275775" y="173614"/>
                  <a:pt x="273229" y="173614"/>
                </a:cubicBezTo>
                <a:cubicBezTo>
                  <a:pt x="260503" y="173614"/>
                  <a:pt x="249958" y="184159"/>
                  <a:pt x="249958" y="196886"/>
                </a:cubicBezTo>
                <a:cubicBezTo>
                  <a:pt x="249958" y="199431"/>
                  <a:pt x="247776" y="201249"/>
                  <a:pt x="245595" y="201249"/>
                </a:cubicBezTo>
                <a:cubicBezTo>
                  <a:pt x="243049" y="201249"/>
                  <a:pt x="240868" y="199431"/>
                  <a:pt x="240868" y="196886"/>
                </a:cubicBezTo>
                <a:cubicBezTo>
                  <a:pt x="240868" y="184159"/>
                  <a:pt x="230323" y="173614"/>
                  <a:pt x="217596" y="173614"/>
                </a:cubicBezTo>
                <a:cubicBezTo>
                  <a:pt x="215051" y="173614"/>
                  <a:pt x="212869" y="171432"/>
                  <a:pt x="212869" y="168887"/>
                </a:cubicBezTo>
                <a:cubicBezTo>
                  <a:pt x="212869" y="166705"/>
                  <a:pt x="215051" y="164523"/>
                  <a:pt x="217596" y="164523"/>
                </a:cubicBezTo>
                <a:cubicBezTo>
                  <a:pt x="230323" y="164523"/>
                  <a:pt x="240868" y="153979"/>
                  <a:pt x="240868" y="141252"/>
                </a:cubicBezTo>
                <a:cubicBezTo>
                  <a:pt x="240868" y="138706"/>
                  <a:pt x="243049" y="136525"/>
                  <a:pt x="245595" y="136525"/>
                </a:cubicBezTo>
                <a:close/>
                <a:moveTo>
                  <a:pt x="161092" y="120650"/>
                </a:moveTo>
                <a:cubicBezTo>
                  <a:pt x="172815" y="120650"/>
                  <a:pt x="182340" y="130175"/>
                  <a:pt x="182340" y="141898"/>
                </a:cubicBezTo>
                <a:cubicBezTo>
                  <a:pt x="182340" y="153621"/>
                  <a:pt x="172815" y="163146"/>
                  <a:pt x="161092" y="163146"/>
                </a:cubicBezTo>
                <a:cubicBezTo>
                  <a:pt x="149735" y="163146"/>
                  <a:pt x="139844" y="153621"/>
                  <a:pt x="139844" y="141898"/>
                </a:cubicBezTo>
                <a:cubicBezTo>
                  <a:pt x="139844" y="139334"/>
                  <a:pt x="142042" y="137502"/>
                  <a:pt x="144606" y="137502"/>
                </a:cubicBezTo>
                <a:cubicBezTo>
                  <a:pt x="147171" y="137502"/>
                  <a:pt x="149369" y="139334"/>
                  <a:pt x="149369" y="141898"/>
                </a:cubicBezTo>
                <a:cubicBezTo>
                  <a:pt x="149369" y="148492"/>
                  <a:pt x="154497" y="153988"/>
                  <a:pt x="161092" y="153988"/>
                </a:cubicBezTo>
                <a:cubicBezTo>
                  <a:pt x="167686" y="153988"/>
                  <a:pt x="173181" y="148492"/>
                  <a:pt x="173181" y="141898"/>
                </a:cubicBezTo>
                <a:cubicBezTo>
                  <a:pt x="173181" y="135304"/>
                  <a:pt x="167686" y="130175"/>
                  <a:pt x="161092" y="130175"/>
                </a:cubicBezTo>
                <a:cubicBezTo>
                  <a:pt x="158527" y="130175"/>
                  <a:pt x="156329" y="127977"/>
                  <a:pt x="156329" y="125412"/>
                </a:cubicBezTo>
                <a:cubicBezTo>
                  <a:pt x="156329" y="122848"/>
                  <a:pt x="158527" y="120650"/>
                  <a:pt x="161092" y="120650"/>
                </a:cubicBezTo>
                <a:close/>
                <a:moveTo>
                  <a:pt x="75090" y="114657"/>
                </a:moveTo>
                <a:cubicBezTo>
                  <a:pt x="77722" y="115371"/>
                  <a:pt x="79226" y="117872"/>
                  <a:pt x="78850" y="120372"/>
                </a:cubicBezTo>
                <a:cubicBezTo>
                  <a:pt x="76970" y="126801"/>
                  <a:pt x="76218" y="133588"/>
                  <a:pt x="76218" y="140374"/>
                </a:cubicBezTo>
                <a:cubicBezTo>
                  <a:pt x="76218" y="148947"/>
                  <a:pt x="77346" y="157519"/>
                  <a:pt x="79978" y="165378"/>
                </a:cubicBezTo>
                <a:cubicBezTo>
                  <a:pt x="80730" y="167521"/>
                  <a:pt x="79226" y="170021"/>
                  <a:pt x="76970" y="171093"/>
                </a:cubicBezTo>
                <a:cubicBezTo>
                  <a:pt x="76218" y="171093"/>
                  <a:pt x="75842" y="171093"/>
                  <a:pt x="75466" y="171093"/>
                </a:cubicBezTo>
                <a:cubicBezTo>
                  <a:pt x="73586" y="171093"/>
                  <a:pt x="71330" y="170021"/>
                  <a:pt x="70954" y="167878"/>
                </a:cubicBezTo>
                <a:cubicBezTo>
                  <a:pt x="67947" y="158948"/>
                  <a:pt x="66819" y="149661"/>
                  <a:pt x="66819" y="140374"/>
                </a:cubicBezTo>
                <a:cubicBezTo>
                  <a:pt x="66819" y="132874"/>
                  <a:pt x="67571" y="125373"/>
                  <a:pt x="69451" y="118229"/>
                </a:cubicBezTo>
                <a:cubicBezTo>
                  <a:pt x="70203" y="115729"/>
                  <a:pt x="72458" y="114300"/>
                  <a:pt x="75090" y="114657"/>
                </a:cubicBezTo>
                <a:close/>
                <a:moveTo>
                  <a:pt x="155917" y="104502"/>
                </a:moveTo>
                <a:cubicBezTo>
                  <a:pt x="141119" y="106308"/>
                  <a:pt x="128848" y="117508"/>
                  <a:pt x="124878" y="131960"/>
                </a:cubicBezTo>
                <a:cubicBezTo>
                  <a:pt x="123073" y="137741"/>
                  <a:pt x="123073" y="144244"/>
                  <a:pt x="124517" y="150024"/>
                </a:cubicBezTo>
                <a:cubicBezTo>
                  <a:pt x="125599" y="154721"/>
                  <a:pt x="124156" y="159779"/>
                  <a:pt x="120547" y="163031"/>
                </a:cubicBezTo>
                <a:lnTo>
                  <a:pt x="40422" y="243600"/>
                </a:lnTo>
                <a:lnTo>
                  <a:pt x="59551" y="262748"/>
                </a:lnTo>
                <a:lnTo>
                  <a:pt x="140036" y="182180"/>
                </a:lnTo>
                <a:cubicBezTo>
                  <a:pt x="143285" y="178928"/>
                  <a:pt x="148337" y="177483"/>
                  <a:pt x="152668" y="178567"/>
                </a:cubicBezTo>
                <a:cubicBezTo>
                  <a:pt x="158804" y="180012"/>
                  <a:pt x="164940" y="179651"/>
                  <a:pt x="171076" y="178205"/>
                </a:cubicBezTo>
                <a:cubicBezTo>
                  <a:pt x="185152" y="174231"/>
                  <a:pt x="196340" y="161586"/>
                  <a:pt x="198145" y="147134"/>
                </a:cubicBezTo>
                <a:cubicBezTo>
                  <a:pt x="199949" y="135211"/>
                  <a:pt x="195979" y="123650"/>
                  <a:pt x="187678" y="115340"/>
                </a:cubicBezTo>
                <a:cubicBezTo>
                  <a:pt x="179377" y="107031"/>
                  <a:pt x="167828" y="102695"/>
                  <a:pt x="155917" y="104502"/>
                </a:cubicBezTo>
                <a:close/>
                <a:moveTo>
                  <a:pt x="154473" y="95469"/>
                </a:moveTo>
                <a:cubicBezTo>
                  <a:pt x="169271" y="93663"/>
                  <a:pt x="183708" y="97998"/>
                  <a:pt x="194175" y="108837"/>
                </a:cubicBezTo>
                <a:cubicBezTo>
                  <a:pt x="204641" y="119315"/>
                  <a:pt x="209333" y="133766"/>
                  <a:pt x="207168" y="148579"/>
                </a:cubicBezTo>
                <a:cubicBezTo>
                  <a:pt x="205002" y="166644"/>
                  <a:pt x="191287" y="181818"/>
                  <a:pt x="173241" y="186876"/>
                </a:cubicBezTo>
                <a:cubicBezTo>
                  <a:pt x="166022" y="189044"/>
                  <a:pt x="158443" y="189044"/>
                  <a:pt x="150864" y="187599"/>
                </a:cubicBezTo>
                <a:cubicBezTo>
                  <a:pt x="149059" y="187238"/>
                  <a:pt x="147616" y="187599"/>
                  <a:pt x="146533" y="188683"/>
                </a:cubicBezTo>
                <a:lnTo>
                  <a:pt x="36452" y="298878"/>
                </a:lnTo>
                <a:cubicBezTo>
                  <a:pt x="33926" y="301407"/>
                  <a:pt x="30317" y="302852"/>
                  <a:pt x="26707" y="302852"/>
                </a:cubicBezTo>
                <a:cubicBezTo>
                  <a:pt x="23098" y="302852"/>
                  <a:pt x="19489" y="301407"/>
                  <a:pt x="16602" y="298878"/>
                </a:cubicBezTo>
                <a:lnTo>
                  <a:pt x="4330" y="286232"/>
                </a:lnTo>
                <a:cubicBezTo>
                  <a:pt x="-1444" y="280813"/>
                  <a:pt x="-1444" y="272142"/>
                  <a:pt x="4330" y="266723"/>
                </a:cubicBezTo>
                <a:lnTo>
                  <a:pt x="114411" y="156528"/>
                </a:lnTo>
                <a:cubicBezTo>
                  <a:pt x="115133" y="155444"/>
                  <a:pt x="115855" y="153637"/>
                  <a:pt x="115494" y="152192"/>
                </a:cubicBezTo>
                <a:cubicBezTo>
                  <a:pt x="113689" y="144605"/>
                  <a:pt x="113689" y="137018"/>
                  <a:pt x="115855" y="129431"/>
                </a:cubicBezTo>
                <a:cubicBezTo>
                  <a:pt x="120908" y="111727"/>
                  <a:pt x="136427" y="97998"/>
                  <a:pt x="154473" y="95469"/>
                </a:cubicBezTo>
                <a:close/>
                <a:moveTo>
                  <a:pt x="285730" y="83270"/>
                </a:moveTo>
                <a:cubicBezTo>
                  <a:pt x="288248" y="82550"/>
                  <a:pt x="290766" y="83270"/>
                  <a:pt x="291845" y="85792"/>
                </a:cubicBezTo>
                <a:cubicBezTo>
                  <a:pt x="299399" y="103803"/>
                  <a:pt x="302997" y="122174"/>
                  <a:pt x="302997" y="141265"/>
                </a:cubicBezTo>
                <a:cubicBezTo>
                  <a:pt x="302997" y="189894"/>
                  <a:pt x="278895" y="234201"/>
                  <a:pt x="238245" y="260858"/>
                </a:cubicBezTo>
                <a:cubicBezTo>
                  <a:pt x="237166" y="261218"/>
                  <a:pt x="236447" y="261578"/>
                  <a:pt x="235727" y="261578"/>
                </a:cubicBezTo>
                <a:cubicBezTo>
                  <a:pt x="233929" y="261578"/>
                  <a:pt x="232490" y="260858"/>
                  <a:pt x="231770" y="259417"/>
                </a:cubicBezTo>
                <a:cubicBezTo>
                  <a:pt x="230331" y="257255"/>
                  <a:pt x="231051" y="254374"/>
                  <a:pt x="233209" y="252933"/>
                </a:cubicBezTo>
                <a:cubicBezTo>
                  <a:pt x="271340" y="228438"/>
                  <a:pt x="294003" y="186652"/>
                  <a:pt x="294003" y="141265"/>
                </a:cubicBezTo>
                <a:cubicBezTo>
                  <a:pt x="294003" y="123614"/>
                  <a:pt x="290406" y="105964"/>
                  <a:pt x="283571" y="89394"/>
                </a:cubicBezTo>
                <a:cubicBezTo>
                  <a:pt x="282492" y="86872"/>
                  <a:pt x="283571" y="84711"/>
                  <a:pt x="285730" y="83270"/>
                </a:cubicBezTo>
                <a:close/>
                <a:moveTo>
                  <a:pt x="90019" y="78484"/>
                </a:moveTo>
                <a:cubicBezTo>
                  <a:pt x="87110" y="82823"/>
                  <a:pt x="83474" y="86801"/>
                  <a:pt x="78747" y="89694"/>
                </a:cubicBezTo>
                <a:cubicBezTo>
                  <a:pt x="83474" y="92225"/>
                  <a:pt x="87110" y="96203"/>
                  <a:pt x="90019" y="100542"/>
                </a:cubicBezTo>
                <a:cubicBezTo>
                  <a:pt x="92564" y="96203"/>
                  <a:pt x="96201" y="92225"/>
                  <a:pt x="100927" y="89694"/>
                </a:cubicBezTo>
                <a:cubicBezTo>
                  <a:pt x="96201" y="86801"/>
                  <a:pt x="92564" y="82823"/>
                  <a:pt x="90019" y="78484"/>
                </a:cubicBezTo>
                <a:close/>
                <a:moveTo>
                  <a:pt x="90019" y="57150"/>
                </a:moveTo>
                <a:cubicBezTo>
                  <a:pt x="92564" y="57150"/>
                  <a:pt x="94382" y="59319"/>
                  <a:pt x="94382" y="61851"/>
                </a:cubicBezTo>
                <a:cubicBezTo>
                  <a:pt x="94382" y="74507"/>
                  <a:pt x="104927" y="84993"/>
                  <a:pt x="117654" y="84993"/>
                </a:cubicBezTo>
                <a:cubicBezTo>
                  <a:pt x="120199" y="84993"/>
                  <a:pt x="122017" y="86801"/>
                  <a:pt x="122017" y="89694"/>
                </a:cubicBezTo>
                <a:cubicBezTo>
                  <a:pt x="122017" y="91863"/>
                  <a:pt x="120199" y="94033"/>
                  <a:pt x="117654" y="94033"/>
                </a:cubicBezTo>
                <a:cubicBezTo>
                  <a:pt x="104927" y="94033"/>
                  <a:pt x="94382" y="104519"/>
                  <a:pt x="94382" y="117175"/>
                </a:cubicBezTo>
                <a:cubicBezTo>
                  <a:pt x="94382" y="119707"/>
                  <a:pt x="92564" y="121876"/>
                  <a:pt x="90019" y="121876"/>
                </a:cubicBezTo>
                <a:cubicBezTo>
                  <a:pt x="87474" y="121876"/>
                  <a:pt x="85292" y="119707"/>
                  <a:pt x="85292" y="117175"/>
                </a:cubicBezTo>
                <a:cubicBezTo>
                  <a:pt x="85292" y="104519"/>
                  <a:pt x="74747" y="94033"/>
                  <a:pt x="62384" y="94033"/>
                </a:cubicBezTo>
                <a:cubicBezTo>
                  <a:pt x="59475" y="94033"/>
                  <a:pt x="57294" y="91863"/>
                  <a:pt x="57294" y="89694"/>
                </a:cubicBezTo>
                <a:cubicBezTo>
                  <a:pt x="57294" y="86801"/>
                  <a:pt x="59475" y="84993"/>
                  <a:pt x="62384" y="84993"/>
                </a:cubicBezTo>
                <a:cubicBezTo>
                  <a:pt x="74747" y="84993"/>
                  <a:pt x="85292" y="74507"/>
                  <a:pt x="85292" y="61851"/>
                </a:cubicBezTo>
                <a:cubicBezTo>
                  <a:pt x="85292" y="59319"/>
                  <a:pt x="87474" y="57150"/>
                  <a:pt x="90019" y="57150"/>
                </a:cubicBezTo>
                <a:close/>
                <a:moveTo>
                  <a:pt x="160844" y="47625"/>
                </a:moveTo>
                <a:cubicBezTo>
                  <a:pt x="206418" y="47625"/>
                  <a:pt x="245173" y="79787"/>
                  <a:pt x="253427" y="124457"/>
                </a:cubicBezTo>
                <a:cubicBezTo>
                  <a:pt x="253785" y="126959"/>
                  <a:pt x="252350" y="129460"/>
                  <a:pt x="249838" y="129817"/>
                </a:cubicBezTo>
                <a:cubicBezTo>
                  <a:pt x="249479" y="129817"/>
                  <a:pt x="249120" y="129817"/>
                  <a:pt x="248762" y="129817"/>
                </a:cubicBezTo>
                <a:cubicBezTo>
                  <a:pt x="246608" y="129817"/>
                  <a:pt x="244814" y="128031"/>
                  <a:pt x="244455" y="126244"/>
                </a:cubicBezTo>
                <a:cubicBezTo>
                  <a:pt x="236920" y="86220"/>
                  <a:pt x="201753" y="56916"/>
                  <a:pt x="160844" y="56916"/>
                </a:cubicBezTo>
                <a:cubicBezTo>
                  <a:pt x="145055" y="56916"/>
                  <a:pt x="129266" y="61204"/>
                  <a:pt x="115988" y="69781"/>
                </a:cubicBezTo>
                <a:cubicBezTo>
                  <a:pt x="113835" y="71210"/>
                  <a:pt x="110965" y="70496"/>
                  <a:pt x="109529" y="68352"/>
                </a:cubicBezTo>
                <a:cubicBezTo>
                  <a:pt x="108094" y="66207"/>
                  <a:pt x="108811" y="63349"/>
                  <a:pt x="110965" y="61919"/>
                </a:cubicBezTo>
                <a:cubicBezTo>
                  <a:pt x="126036" y="52628"/>
                  <a:pt x="143261" y="47625"/>
                  <a:pt x="160844" y="47625"/>
                </a:cubicBezTo>
                <a:close/>
                <a:moveTo>
                  <a:pt x="262696" y="37481"/>
                </a:moveTo>
                <a:cubicBezTo>
                  <a:pt x="259111" y="43904"/>
                  <a:pt x="253376" y="49613"/>
                  <a:pt x="246923" y="53181"/>
                </a:cubicBezTo>
                <a:cubicBezTo>
                  <a:pt x="253376" y="56749"/>
                  <a:pt x="259111" y="62102"/>
                  <a:pt x="262696" y="68881"/>
                </a:cubicBezTo>
                <a:cubicBezTo>
                  <a:pt x="266281" y="62102"/>
                  <a:pt x="272016" y="56749"/>
                  <a:pt x="278469" y="53181"/>
                </a:cubicBezTo>
                <a:cubicBezTo>
                  <a:pt x="272016" y="49613"/>
                  <a:pt x="266281" y="43904"/>
                  <a:pt x="262696" y="37481"/>
                </a:cubicBezTo>
                <a:close/>
                <a:moveTo>
                  <a:pt x="262696" y="14288"/>
                </a:moveTo>
                <a:cubicBezTo>
                  <a:pt x="265205" y="14288"/>
                  <a:pt x="267356" y="16429"/>
                  <a:pt x="267356" y="18926"/>
                </a:cubicBezTo>
                <a:cubicBezTo>
                  <a:pt x="267356" y="35340"/>
                  <a:pt x="280620" y="48543"/>
                  <a:pt x="296751" y="48543"/>
                </a:cubicBezTo>
                <a:cubicBezTo>
                  <a:pt x="299618" y="48543"/>
                  <a:pt x="301411" y="50684"/>
                  <a:pt x="301411" y="53181"/>
                </a:cubicBezTo>
                <a:cubicBezTo>
                  <a:pt x="301411" y="55679"/>
                  <a:pt x="299618" y="57463"/>
                  <a:pt x="296751" y="57463"/>
                </a:cubicBezTo>
                <a:cubicBezTo>
                  <a:pt x="280620" y="57463"/>
                  <a:pt x="267356" y="71022"/>
                  <a:pt x="267356" y="87079"/>
                </a:cubicBezTo>
                <a:cubicBezTo>
                  <a:pt x="267356" y="89577"/>
                  <a:pt x="265205" y="91718"/>
                  <a:pt x="262696" y="91718"/>
                </a:cubicBezTo>
                <a:cubicBezTo>
                  <a:pt x="260187" y="91718"/>
                  <a:pt x="258394" y="89577"/>
                  <a:pt x="258394" y="87079"/>
                </a:cubicBezTo>
                <a:cubicBezTo>
                  <a:pt x="258394" y="71022"/>
                  <a:pt x="245131" y="57463"/>
                  <a:pt x="228641" y="57463"/>
                </a:cubicBezTo>
                <a:cubicBezTo>
                  <a:pt x="226132" y="57463"/>
                  <a:pt x="223981" y="55679"/>
                  <a:pt x="223981" y="53181"/>
                </a:cubicBezTo>
                <a:cubicBezTo>
                  <a:pt x="223981" y="50684"/>
                  <a:pt x="226132" y="48543"/>
                  <a:pt x="228641" y="48543"/>
                </a:cubicBezTo>
                <a:cubicBezTo>
                  <a:pt x="245131" y="48543"/>
                  <a:pt x="258394" y="35340"/>
                  <a:pt x="258394" y="18926"/>
                </a:cubicBezTo>
                <a:cubicBezTo>
                  <a:pt x="258394" y="16429"/>
                  <a:pt x="260187" y="14288"/>
                  <a:pt x="262696" y="14288"/>
                </a:cubicBezTo>
                <a:close/>
                <a:moveTo>
                  <a:pt x="161486" y="0"/>
                </a:moveTo>
                <a:cubicBezTo>
                  <a:pt x="188212" y="0"/>
                  <a:pt x="214215" y="7561"/>
                  <a:pt x="236606" y="21603"/>
                </a:cubicBezTo>
                <a:cubicBezTo>
                  <a:pt x="238773" y="22683"/>
                  <a:pt x="239495" y="25563"/>
                  <a:pt x="238050" y="27724"/>
                </a:cubicBezTo>
                <a:cubicBezTo>
                  <a:pt x="236967" y="29884"/>
                  <a:pt x="234078" y="30604"/>
                  <a:pt x="231911" y="29164"/>
                </a:cubicBezTo>
                <a:cubicBezTo>
                  <a:pt x="210964" y="16202"/>
                  <a:pt x="186406" y="9361"/>
                  <a:pt x="161486" y="9361"/>
                </a:cubicBezTo>
                <a:cubicBezTo>
                  <a:pt x="88173" y="9361"/>
                  <a:pt x="28222" y="68770"/>
                  <a:pt x="28222" y="141860"/>
                </a:cubicBezTo>
                <a:cubicBezTo>
                  <a:pt x="28222" y="163463"/>
                  <a:pt x="33279" y="183626"/>
                  <a:pt x="43030" y="202709"/>
                </a:cubicBezTo>
                <a:cubicBezTo>
                  <a:pt x="44474" y="204869"/>
                  <a:pt x="43391" y="207750"/>
                  <a:pt x="41224" y="208470"/>
                </a:cubicBezTo>
                <a:cubicBezTo>
                  <a:pt x="40502" y="209190"/>
                  <a:pt x="39779" y="209190"/>
                  <a:pt x="39057" y="209190"/>
                </a:cubicBezTo>
                <a:cubicBezTo>
                  <a:pt x="37251" y="209190"/>
                  <a:pt x="35807" y="208470"/>
                  <a:pt x="35084" y="206669"/>
                </a:cubicBezTo>
                <a:cubicBezTo>
                  <a:pt x="24611" y="186506"/>
                  <a:pt x="19194" y="164903"/>
                  <a:pt x="19194" y="141860"/>
                </a:cubicBezTo>
                <a:cubicBezTo>
                  <a:pt x="19194" y="63729"/>
                  <a:pt x="83117" y="0"/>
                  <a:pt x="1614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8" name="Freeform 822">
            <a:extLst>
              <a:ext uri="{FF2B5EF4-FFF2-40B4-BE49-F238E27FC236}">
                <a16:creationId xmlns:a16="http://schemas.microsoft.com/office/drawing/2014/main" id="{DD04FCFC-489E-6341-91C1-472C7387D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3869" y="4429140"/>
            <a:ext cx="509610" cy="509611"/>
          </a:xfrm>
          <a:custGeom>
            <a:avLst/>
            <a:gdLst/>
            <a:ahLst/>
            <a:cxnLst/>
            <a:rect l="0" t="0" r="r" b="b"/>
            <a:pathLst>
              <a:path w="302852" h="302853">
                <a:moveTo>
                  <a:pt x="105874" y="271639"/>
                </a:moveTo>
                <a:cubicBezTo>
                  <a:pt x="107706" y="269875"/>
                  <a:pt x="111003" y="269875"/>
                  <a:pt x="112835" y="271639"/>
                </a:cubicBezTo>
                <a:cubicBezTo>
                  <a:pt x="113568" y="272345"/>
                  <a:pt x="113934" y="273403"/>
                  <a:pt x="113934" y="274814"/>
                </a:cubicBezTo>
                <a:cubicBezTo>
                  <a:pt x="113934" y="275872"/>
                  <a:pt x="113568" y="276931"/>
                  <a:pt x="112835" y="277989"/>
                </a:cubicBezTo>
                <a:cubicBezTo>
                  <a:pt x="111736" y="278695"/>
                  <a:pt x="110637" y="279047"/>
                  <a:pt x="109171" y="279047"/>
                </a:cubicBezTo>
                <a:cubicBezTo>
                  <a:pt x="108072" y="279047"/>
                  <a:pt x="106973" y="278695"/>
                  <a:pt x="105874" y="277989"/>
                </a:cubicBezTo>
                <a:cubicBezTo>
                  <a:pt x="105141" y="276931"/>
                  <a:pt x="104775" y="275872"/>
                  <a:pt x="104775" y="274814"/>
                </a:cubicBezTo>
                <a:cubicBezTo>
                  <a:pt x="104775" y="273403"/>
                  <a:pt x="105141" y="272345"/>
                  <a:pt x="105874" y="271639"/>
                </a:cubicBezTo>
                <a:close/>
                <a:moveTo>
                  <a:pt x="43039" y="271639"/>
                </a:moveTo>
                <a:cubicBezTo>
                  <a:pt x="44450" y="269875"/>
                  <a:pt x="47625" y="269875"/>
                  <a:pt x="49036" y="271639"/>
                </a:cubicBezTo>
                <a:cubicBezTo>
                  <a:pt x="49741" y="272345"/>
                  <a:pt x="50447" y="273403"/>
                  <a:pt x="50447" y="274814"/>
                </a:cubicBezTo>
                <a:cubicBezTo>
                  <a:pt x="50447" y="275872"/>
                  <a:pt x="49741" y="276931"/>
                  <a:pt x="49036" y="277989"/>
                </a:cubicBezTo>
                <a:cubicBezTo>
                  <a:pt x="48330" y="278695"/>
                  <a:pt x="47272" y="279047"/>
                  <a:pt x="45861" y="279047"/>
                </a:cubicBezTo>
                <a:cubicBezTo>
                  <a:pt x="44803" y="279047"/>
                  <a:pt x="43744" y="278695"/>
                  <a:pt x="43039" y="277989"/>
                </a:cubicBezTo>
                <a:cubicBezTo>
                  <a:pt x="41980" y="276931"/>
                  <a:pt x="41275" y="275872"/>
                  <a:pt x="41275" y="274814"/>
                </a:cubicBezTo>
                <a:cubicBezTo>
                  <a:pt x="41275" y="273403"/>
                  <a:pt x="41980" y="272345"/>
                  <a:pt x="43039" y="271639"/>
                </a:cubicBezTo>
                <a:close/>
                <a:moveTo>
                  <a:pt x="77787" y="269875"/>
                </a:moveTo>
                <a:cubicBezTo>
                  <a:pt x="80352" y="269875"/>
                  <a:pt x="82183" y="272073"/>
                  <a:pt x="82183" y="274638"/>
                </a:cubicBezTo>
                <a:cubicBezTo>
                  <a:pt x="82183" y="277202"/>
                  <a:pt x="80352" y="279034"/>
                  <a:pt x="77787" y="279034"/>
                </a:cubicBezTo>
                <a:cubicBezTo>
                  <a:pt x="75223" y="279034"/>
                  <a:pt x="73025" y="277202"/>
                  <a:pt x="73025" y="274638"/>
                </a:cubicBezTo>
                <a:cubicBezTo>
                  <a:pt x="73025" y="272073"/>
                  <a:pt x="75223" y="269875"/>
                  <a:pt x="77787" y="269875"/>
                </a:cubicBezTo>
                <a:close/>
                <a:moveTo>
                  <a:pt x="9320" y="257064"/>
                </a:moveTo>
                <a:lnTo>
                  <a:pt x="9320" y="275812"/>
                </a:lnTo>
                <a:cubicBezTo>
                  <a:pt x="9320" y="285547"/>
                  <a:pt x="17206" y="293479"/>
                  <a:pt x="27243" y="293479"/>
                </a:cubicBezTo>
                <a:lnTo>
                  <a:pt x="127973" y="293479"/>
                </a:lnTo>
                <a:cubicBezTo>
                  <a:pt x="138010" y="293479"/>
                  <a:pt x="145897" y="285547"/>
                  <a:pt x="145897" y="275812"/>
                </a:cubicBezTo>
                <a:lnTo>
                  <a:pt x="145897" y="257064"/>
                </a:lnTo>
                <a:lnTo>
                  <a:pt x="9320" y="257064"/>
                </a:lnTo>
                <a:close/>
                <a:moveTo>
                  <a:pt x="40741" y="157089"/>
                </a:moveTo>
                <a:lnTo>
                  <a:pt x="40741" y="215611"/>
                </a:lnTo>
                <a:lnTo>
                  <a:pt x="114114" y="215611"/>
                </a:lnTo>
                <a:lnTo>
                  <a:pt x="114114" y="157089"/>
                </a:lnTo>
                <a:lnTo>
                  <a:pt x="40741" y="157089"/>
                </a:lnTo>
                <a:close/>
                <a:moveTo>
                  <a:pt x="177380" y="147638"/>
                </a:moveTo>
                <a:lnTo>
                  <a:pt x="266396" y="147638"/>
                </a:lnTo>
                <a:cubicBezTo>
                  <a:pt x="268929" y="147638"/>
                  <a:pt x="271100" y="149819"/>
                  <a:pt x="271100" y="152364"/>
                </a:cubicBezTo>
                <a:lnTo>
                  <a:pt x="271100" y="220336"/>
                </a:lnTo>
                <a:cubicBezTo>
                  <a:pt x="271100" y="222881"/>
                  <a:pt x="268929" y="225062"/>
                  <a:pt x="266396" y="225062"/>
                </a:cubicBezTo>
                <a:lnTo>
                  <a:pt x="177380" y="225062"/>
                </a:lnTo>
                <a:cubicBezTo>
                  <a:pt x="174847" y="225062"/>
                  <a:pt x="173037" y="222881"/>
                  <a:pt x="173037" y="220336"/>
                </a:cubicBezTo>
                <a:cubicBezTo>
                  <a:pt x="173037" y="217792"/>
                  <a:pt x="174847" y="215611"/>
                  <a:pt x="177380" y="215611"/>
                </a:cubicBezTo>
                <a:lnTo>
                  <a:pt x="262054" y="215611"/>
                </a:lnTo>
                <a:lnTo>
                  <a:pt x="262054" y="157089"/>
                </a:lnTo>
                <a:lnTo>
                  <a:pt x="177380" y="157089"/>
                </a:lnTo>
                <a:cubicBezTo>
                  <a:pt x="174847" y="157089"/>
                  <a:pt x="173037" y="154908"/>
                  <a:pt x="173037" y="152364"/>
                </a:cubicBezTo>
                <a:cubicBezTo>
                  <a:pt x="173037" y="149819"/>
                  <a:pt x="174847" y="147638"/>
                  <a:pt x="177380" y="147638"/>
                </a:cubicBezTo>
                <a:close/>
                <a:moveTo>
                  <a:pt x="36425" y="147638"/>
                </a:moveTo>
                <a:lnTo>
                  <a:pt x="118790" y="147638"/>
                </a:lnTo>
                <a:cubicBezTo>
                  <a:pt x="121308" y="147638"/>
                  <a:pt x="123466" y="149819"/>
                  <a:pt x="123466" y="152364"/>
                </a:cubicBezTo>
                <a:lnTo>
                  <a:pt x="123466" y="220336"/>
                </a:lnTo>
                <a:cubicBezTo>
                  <a:pt x="123466" y="222881"/>
                  <a:pt x="121308" y="225062"/>
                  <a:pt x="118790" y="225062"/>
                </a:cubicBezTo>
                <a:lnTo>
                  <a:pt x="36425" y="225062"/>
                </a:lnTo>
                <a:cubicBezTo>
                  <a:pt x="33908" y="225062"/>
                  <a:pt x="31750" y="222881"/>
                  <a:pt x="31750" y="220336"/>
                </a:cubicBezTo>
                <a:lnTo>
                  <a:pt x="31750" y="152364"/>
                </a:lnTo>
                <a:cubicBezTo>
                  <a:pt x="31750" y="149819"/>
                  <a:pt x="33908" y="147638"/>
                  <a:pt x="36425" y="147638"/>
                </a:cubicBezTo>
                <a:close/>
                <a:moveTo>
                  <a:pt x="40741" y="86769"/>
                </a:moveTo>
                <a:lnTo>
                  <a:pt x="40741" y="117661"/>
                </a:lnTo>
                <a:lnTo>
                  <a:pt x="114114" y="117661"/>
                </a:lnTo>
                <a:lnTo>
                  <a:pt x="114114" y="86769"/>
                </a:lnTo>
                <a:lnTo>
                  <a:pt x="40741" y="86769"/>
                </a:lnTo>
                <a:close/>
                <a:moveTo>
                  <a:pt x="177380" y="77788"/>
                </a:moveTo>
                <a:lnTo>
                  <a:pt x="266396" y="77788"/>
                </a:lnTo>
                <a:cubicBezTo>
                  <a:pt x="268929" y="77788"/>
                  <a:pt x="271100" y="79584"/>
                  <a:pt x="271100" y="82458"/>
                </a:cubicBezTo>
                <a:lnTo>
                  <a:pt x="271100" y="122330"/>
                </a:lnTo>
                <a:cubicBezTo>
                  <a:pt x="271100" y="124845"/>
                  <a:pt x="268929" y="126641"/>
                  <a:pt x="266396" y="126641"/>
                </a:cubicBezTo>
                <a:lnTo>
                  <a:pt x="177380" y="126641"/>
                </a:lnTo>
                <a:cubicBezTo>
                  <a:pt x="174847" y="126641"/>
                  <a:pt x="173037" y="124845"/>
                  <a:pt x="173037" y="122330"/>
                </a:cubicBezTo>
                <a:cubicBezTo>
                  <a:pt x="173037" y="119816"/>
                  <a:pt x="174847" y="117661"/>
                  <a:pt x="177380" y="117661"/>
                </a:cubicBezTo>
                <a:lnTo>
                  <a:pt x="262054" y="117661"/>
                </a:lnTo>
                <a:lnTo>
                  <a:pt x="262054" y="86769"/>
                </a:lnTo>
                <a:lnTo>
                  <a:pt x="177380" y="86769"/>
                </a:lnTo>
                <a:cubicBezTo>
                  <a:pt x="174847" y="86769"/>
                  <a:pt x="173037" y="84972"/>
                  <a:pt x="173037" y="82458"/>
                </a:cubicBezTo>
                <a:cubicBezTo>
                  <a:pt x="173037" y="79584"/>
                  <a:pt x="174847" y="77788"/>
                  <a:pt x="177380" y="77788"/>
                </a:cubicBezTo>
                <a:close/>
                <a:moveTo>
                  <a:pt x="36425" y="77788"/>
                </a:moveTo>
                <a:lnTo>
                  <a:pt x="118790" y="77788"/>
                </a:lnTo>
                <a:cubicBezTo>
                  <a:pt x="121308" y="77788"/>
                  <a:pt x="123466" y="79584"/>
                  <a:pt x="123466" y="82458"/>
                </a:cubicBezTo>
                <a:lnTo>
                  <a:pt x="123466" y="122330"/>
                </a:lnTo>
                <a:cubicBezTo>
                  <a:pt x="123466" y="124845"/>
                  <a:pt x="121308" y="126641"/>
                  <a:pt x="118790" y="126641"/>
                </a:cubicBezTo>
                <a:lnTo>
                  <a:pt x="36425" y="126641"/>
                </a:lnTo>
                <a:cubicBezTo>
                  <a:pt x="33908" y="126641"/>
                  <a:pt x="31750" y="124845"/>
                  <a:pt x="31750" y="122330"/>
                </a:cubicBezTo>
                <a:lnTo>
                  <a:pt x="31750" y="82458"/>
                </a:lnTo>
                <a:cubicBezTo>
                  <a:pt x="31750" y="79584"/>
                  <a:pt x="33908" y="77788"/>
                  <a:pt x="36425" y="77788"/>
                </a:cubicBezTo>
                <a:close/>
                <a:moveTo>
                  <a:pt x="9320" y="55163"/>
                </a:moveTo>
                <a:lnTo>
                  <a:pt x="9320" y="248051"/>
                </a:lnTo>
                <a:lnTo>
                  <a:pt x="145897" y="248051"/>
                </a:lnTo>
                <a:lnTo>
                  <a:pt x="145897" y="55163"/>
                </a:lnTo>
                <a:lnTo>
                  <a:pt x="9320" y="55163"/>
                </a:lnTo>
                <a:close/>
                <a:moveTo>
                  <a:pt x="269753" y="23636"/>
                </a:moveTo>
                <a:cubicBezTo>
                  <a:pt x="271218" y="22225"/>
                  <a:pt x="274149" y="22225"/>
                  <a:pt x="275981" y="23636"/>
                </a:cubicBezTo>
                <a:cubicBezTo>
                  <a:pt x="277080" y="24695"/>
                  <a:pt x="277446" y="25753"/>
                  <a:pt x="277446" y="27164"/>
                </a:cubicBezTo>
                <a:cubicBezTo>
                  <a:pt x="277446" y="28222"/>
                  <a:pt x="277080" y="29281"/>
                  <a:pt x="275981" y="30339"/>
                </a:cubicBezTo>
                <a:cubicBezTo>
                  <a:pt x="275248" y="31045"/>
                  <a:pt x="274149" y="31397"/>
                  <a:pt x="273050" y="31397"/>
                </a:cubicBezTo>
                <a:cubicBezTo>
                  <a:pt x="271584" y="31397"/>
                  <a:pt x="270485" y="31045"/>
                  <a:pt x="269753" y="30339"/>
                </a:cubicBezTo>
                <a:cubicBezTo>
                  <a:pt x="268654" y="29281"/>
                  <a:pt x="268287" y="28222"/>
                  <a:pt x="268287" y="27164"/>
                </a:cubicBezTo>
                <a:cubicBezTo>
                  <a:pt x="268287" y="25753"/>
                  <a:pt x="268654" y="24695"/>
                  <a:pt x="269753" y="23636"/>
                </a:cubicBezTo>
                <a:close/>
                <a:moveTo>
                  <a:pt x="210961" y="23636"/>
                </a:moveTo>
                <a:cubicBezTo>
                  <a:pt x="212725" y="22225"/>
                  <a:pt x="215547" y="22225"/>
                  <a:pt x="217311" y="23636"/>
                </a:cubicBezTo>
                <a:cubicBezTo>
                  <a:pt x="218370" y="24695"/>
                  <a:pt x="218722" y="25753"/>
                  <a:pt x="218722" y="27164"/>
                </a:cubicBezTo>
                <a:cubicBezTo>
                  <a:pt x="218722" y="28222"/>
                  <a:pt x="218370" y="29281"/>
                  <a:pt x="217311" y="30339"/>
                </a:cubicBezTo>
                <a:cubicBezTo>
                  <a:pt x="216253" y="31045"/>
                  <a:pt x="215195" y="31397"/>
                  <a:pt x="214136" y="31397"/>
                </a:cubicBezTo>
                <a:cubicBezTo>
                  <a:pt x="213078" y="31397"/>
                  <a:pt x="211667" y="31045"/>
                  <a:pt x="210961" y="30339"/>
                </a:cubicBezTo>
                <a:cubicBezTo>
                  <a:pt x="210256" y="29281"/>
                  <a:pt x="209550" y="28222"/>
                  <a:pt x="209550" y="27164"/>
                </a:cubicBezTo>
                <a:cubicBezTo>
                  <a:pt x="209550" y="25753"/>
                  <a:pt x="210256" y="24695"/>
                  <a:pt x="210961" y="23636"/>
                </a:cubicBezTo>
                <a:close/>
                <a:moveTo>
                  <a:pt x="244298" y="22225"/>
                </a:moveTo>
                <a:cubicBezTo>
                  <a:pt x="246768" y="22225"/>
                  <a:pt x="248884" y="24423"/>
                  <a:pt x="248884" y="26988"/>
                </a:cubicBezTo>
                <a:cubicBezTo>
                  <a:pt x="248884" y="29552"/>
                  <a:pt x="246768" y="31384"/>
                  <a:pt x="244298" y="31384"/>
                </a:cubicBezTo>
                <a:cubicBezTo>
                  <a:pt x="241829" y="31384"/>
                  <a:pt x="239712" y="29552"/>
                  <a:pt x="239712" y="26988"/>
                </a:cubicBezTo>
                <a:cubicBezTo>
                  <a:pt x="239712" y="24423"/>
                  <a:pt x="241829" y="22225"/>
                  <a:pt x="244298" y="22225"/>
                </a:cubicBezTo>
                <a:close/>
                <a:moveTo>
                  <a:pt x="110948" y="22225"/>
                </a:moveTo>
                <a:cubicBezTo>
                  <a:pt x="113418" y="22225"/>
                  <a:pt x="115534" y="24423"/>
                  <a:pt x="115534" y="26988"/>
                </a:cubicBezTo>
                <a:cubicBezTo>
                  <a:pt x="115534" y="29552"/>
                  <a:pt x="113418" y="31384"/>
                  <a:pt x="110948" y="31384"/>
                </a:cubicBezTo>
                <a:cubicBezTo>
                  <a:pt x="108479" y="31384"/>
                  <a:pt x="106362" y="29552"/>
                  <a:pt x="106362" y="26988"/>
                </a:cubicBezTo>
                <a:cubicBezTo>
                  <a:pt x="106362" y="24423"/>
                  <a:pt x="108479" y="22225"/>
                  <a:pt x="110948" y="22225"/>
                </a:cubicBezTo>
                <a:close/>
                <a:moveTo>
                  <a:pt x="63345" y="22225"/>
                </a:moveTo>
                <a:lnTo>
                  <a:pt x="90641" y="22225"/>
                </a:lnTo>
                <a:cubicBezTo>
                  <a:pt x="93123" y="22225"/>
                  <a:pt x="94895" y="24423"/>
                  <a:pt x="94895" y="26988"/>
                </a:cubicBezTo>
                <a:cubicBezTo>
                  <a:pt x="94895" y="29552"/>
                  <a:pt x="93123" y="31384"/>
                  <a:pt x="90641" y="31384"/>
                </a:cubicBezTo>
                <a:lnTo>
                  <a:pt x="63345" y="31384"/>
                </a:lnTo>
                <a:cubicBezTo>
                  <a:pt x="61218" y="31384"/>
                  <a:pt x="58737" y="29552"/>
                  <a:pt x="58737" y="26988"/>
                </a:cubicBezTo>
                <a:cubicBezTo>
                  <a:pt x="58737" y="24423"/>
                  <a:pt x="61218" y="22225"/>
                  <a:pt x="63345" y="22225"/>
                </a:cubicBezTo>
                <a:close/>
                <a:moveTo>
                  <a:pt x="27243" y="9374"/>
                </a:moveTo>
                <a:cubicBezTo>
                  <a:pt x="17206" y="9374"/>
                  <a:pt x="9320" y="17306"/>
                  <a:pt x="9320" y="27401"/>
                </a:cubicBezTo>
                <a:lnTo>
                  <a:pt x="9320" y="45789"/>
                </a:lnTo>
                <a:lnTo>
                  <a:pt x="145897" y="45789"/>
                </a:lnTo>
                <a:lnTo>
                  <a:pt x="145897" y="27401"/>
                </a:lnTo>
                <a:cubicBezTo>
                  <a:pt x="145897" y="17306"/>
                  <a:pt x="138010" y="9374"/>
                  <a:pt x="127973" y="9374"/>
                </a:cubicBezTo>
                <a:lnTo>
                  <a:pt x="27243" y="9374"/>
                </a:lnTo>
                <a:close/>
                <a:moveTo>
                  <a:pt x="169788" y="0"/>
                </a:moveTo>
                <a:lnTo>
                  <a:pt x="298164" y="0"/>
                </a:lnTo>
                <a:cubicBezTo>
                  <a:pt x="300688" y="0"/>
                  <a:pt x="302852" y="2163"/>
                  <a:pt x="302852" y="4687"/>
                </a:cubicBezTo>
                <a:lnTo>
                  <a:pt x="302852" y="50476"/>
                </a:lnTo>
                <a:lnTo>
                  <a:pt x="302852" y="298166"/>
                </a:lnTo>
                <a:cubicBezTo>
                  <a:pt x="302852" y="300689"/>
                  <a:pt x="300688" y="302853"/>
                  <a:pt x="298164" y="302853"/>
                </a:cubicBezTo>
                <a:lnTo>
                  <a:pt x="169788" y="302853"/>
                </a:lnTo>
                <a:cubicBezTo>
                  <a:pt x="167264" y="302853"/>
                  <a:pt x="165100" y="300689"/>
                  <a:pt x="165100" y="298166"/>
                </a:cubicBezTo>
                <a:cubicBezTo>
                  <a:pt x="165100" y="295642"/>
                  <a:pt x="167264" y="293479"/>
                  <a:pt x="169788" y="293479"/>
                </a:cubicBezTo>
                <a:lnTo>
                  <a:pt x="293476" y="293479"/>
                </a:lnTo>
                <a:lnTo>
                  <a:pt x="293476" y="55163"/>
                </a:lnTo>
                <a:lnTo>
                  <a:pt x="178803" y="55163"/>
                </a:lnTo>
                <a:cubicBezTo>
                  <a:pt x="176279" y="55163"/>
                  <a:pt x="174476" y="52999"/>
                  <a:pt x="174476" y="50476"/>
                </a:cubicBezTo>
                <a:cubicBezTo>
                  <a:pt x="174476" y="47952"/>
                  <a:pt x="176279" y="45789"/>
                  <a:pt x="178803" y="45789"/>
                </a:cubicBezTo>
                <a:lnTo>
                  <a:pt x="293476" y="45789"/>
                </a:lnTo>
                <a:lnTo>
                  <a:pt x="293476" y="9374"/>
                </a:lnTo>
                <a:lnTo>
                  <a:pt x="169788" y="9374"/>
                </a:lnTo>
                <a:cubicBezTo>
                  <a:pt x="167264" y="9374"/>
                  <a:pt x="165100" y="7211"/>
                  <a:pt x="165100" y="4687"/>
                </a:cubicBezTo>
                <a:cubicBezTo>
                  <a:pt x="165100" y="2163"/>
                  <a:pt x="167264" y="0"/>
                  <a:pt x="169788" y="0"/>
                </a:cubicBezTo>
                <a:close/>
                <a:moveTo>
                  <a:pt x="27243" y="0"/>
                </a:moveTo>
                <a:lnTo>
                  <a:pt x="127973" y="0"/>
                </a:lnTo>
                <a:cubicBezTo>
                  <a:pt x="143029" y="0"/>
                  <a:pt x="155217" y="12258"/>
                  <a:pt x="155217" y="27401"/>
                </a:cubicBezTo>
                <a:lnTo>
                  <a:pt x="155217" y="50476"/>
                </a:lnTo>
                <a:lnTo>
                  <a:pt x="155217" y="252377"/>
                </a:lnTo>
                <a:lnTo>
                  <a:pt x="155217" y="275812"/>
                </a:lnTo>
                <a:cubicBezTo>
                  <a:pt x="155217" y="290594"/>
                  <a:pt x="143029" y="302853"/>
                  <a:pt x="127973" y="302853"/>
                </a:cubicBezTo>
                <a:lnTo>
                  <a:pt x="27243" y="302853"/>
                </a:lnTo>
                <a:cubicBezTo>
                  <a:pt x="12188" y="302853"/>
                  <a:pt x="0" y="290594"/>
                  <a:pt x="0" y="275812"/>
                </a:cubicBezTo>
                <a:lnTo>
                  <a:pt x="0" y="252377"/>
                </a:lnTo>
                <a:lnTo>
                  <a:pt x="0" y="50476"/>
                </a:lnTo>
                <a:lnTo>
                  <a:pt x="0" y="27401"/>
                </a:lnTo>
                <a:cubicBezTo>
                  <a:pt x="0" y="12258"/>
                  <a:pt x="12188" y="0"/>
                  <a:pt x="272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9" name="Freeform 823">
            <a:extLst>
              <a:ext uri="{FF2B5EF4-FFF2-40B4-BE49-F238E27FC236}">
                <a16:creationId xmlns:a16="http://schemas.microsoft.com/office/drawing/2014/main" id="{52BF24DB-5637-2043-9E1B-F95D19F81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624" y="2666687"/>
            <a:ext cx="386876" cy="509610"/>
          </a:xfrm>
          <a:custGeom>
            <a:avLst/>
            <a:gdLst/>
            <a:ahLst/>
            <a:cxnLst/>
            <a:rect l="0" t="0" r="r" b="b"/>
            <a:pathLst>
              <a:path w="229966" h="302124">
                <a:moveTo>
                  <a:pt x="159295" y="212203"/>
                </a:moveTo>
                <a:cubicBezTo>
                  <a:pt x="156425" y="211124"/>
                  <a:pt x="152837" y="212203"/>
                  <a:pt x="151761" y="215440"/>
                </a:cubicBezTo>
                <a:lnTo>
                  <a:pt x="148891" y="221914"/>
                </a:lnTo>
                <a:cubicBezTo>
                  <a:pt x="146738" y="226590"/>
                  <a:pt x="142791" y="229468"/>
                  <a:pt x="137768" y="230547"/>
                </a:cubicBezTo>
                <a:cubicBezTo>
                  <a:pt x="133104" y="231626"/>
                  <a:pt x="128081" y="230187"/>
                  <a:pt x="124134" y="226590"/>
                </a:cubicBezTo>
                <a:lnTo>
                  <a:pt x="119111" y="221914"/>
                </a:lnTo>
                <a:cubicBezTo>
                  <a:pt x="117317" y="220476"/>
                  <a:pt x="115165" y="219756"/>
                  <a:pt x="113012" y="220476"/>
                </a:cubicBezTo>
                <a:lnTo>
                  <a:pt x="139562" y="287377"/>
                </a:lnTo>
                <a:lnTo>
                  <a:pt x="158578" y="257163"/>
                </a:lnTo>
                <a:cubicBezTo>
                  <a:pt x="159654" y="255365"/>
                  <a:pt x="161807" y="254646"/>
                  <a:pt x="163601" y="255005"/>
                </a:cubicBezTo>
                <a:lnTo>
                  <a:pt x="198403" y="263997"/>
                </a:lnTo>
                <a:lnTo>
                  <a:pt x="178311" y="213642"/>
                </a:lnTo>
                <a:cubicBezTo>
                  <a:pt x="174364" y="215800"/>
                  <a:pt x="170418" y="216160"/>
                  <a:pt x="166112" y="214721"/>
                </a:cubicBezTo>
                <a:lnTo>
                  <a:pt x="159295" y="212203"/>
                </a:lnTo>
                <a:close/>
                <a:moveTo>
                  <a:pt x="115778" y="56272"/>
                </a:moveTo>
                <a:cubicBezTo>
                  <a:pt x="82963" y="56272"/>
                  <a:pt x="56278" y="82957"/>
                  <a:pt x="56278" y="115772"/>
                </a:cubicBezTo>
                <a:cubicBezTo>
                  <a:pt x="56278" y="148587"/>
                  <a:pt x="82963" y="175272"/>
                  <a:pt x="115778" y="175272"/>
                </a:cubicBezTo>
                <a:cubicBezTo>
                  <a:pt x="148954" y="175272"/>
                  <a:pt x="175638" y="148587"/>
                  <a:pt x="175638" y="115772"/>
                </a:cubicBezTo>
                <a:cubicBezTo>
                  <a:pt x="175638" y="82957"/>
                  <a:pt x="148954" y="56272"/>
                  <a:pt x="115778" y="56272"/>
                </a:cubicBezTo>
                <a:close/>
                <a:moveTo>
                  <a:pt x="115778" y="46896"/>
                </a:moveTo>
                <a:cubicBezTo>
                  <a:pt x="154002" y="46896"/>
                  <a:pt x="184654" y="77908"/>
                  <a:pt x="184654" y="115772"/>
                </a:cubicBezTo>
                <a:cubicBezTo>
                  <a:pt x="184654" y="153996"/>
                  <a:pt x="154002" y="184648"/>
                  <a:pt x="115778" y="184648"/>
                </a:cubicBezTo>
                <a:cubicBezTo>
                  <a:pt x="77914" y="184648"/>
                  <a:pt x="46902" y="153996"/>
                  <a:pt x="46902" y="115772"/>
                </a:cubicBezTo>
                <a:cubicBezTo>
                  <a:pt x="46902" y="77908"/>
                  <a:pt x="77914" y="46896"/>
                  <a:pt x="115778" y="46896"/>
                </a:cubicBezTo>
                <a:close/>
                <a:moveTo>
                  <a:pt x="93996" y="9342"/>
                </a:moveTo>
                <a:cubicBezTo>
                  <a:pt x="91844" y="9702"/>
                  <a:pt x="90409" y="11140"/>
                  <a:pt x="89691" y="12939"/>
                </a:cubicBezTo>
                <a:lnTo>
                  <a:pt x="86462" y="19413"/>
                </a:lnTo>
                <a:cubicBezTo>
                  <a:pt x="83233" y="26607"/>
                  <a:pt x="74981" y="30203"/>
                  <a:pt x="67088" y="27326"/>
                </a:cubicBezTo>
                <a:lnTo>
                  <a:pt x="60629" y="24808"/>
                </a:lnTo>
                <a:cubicBezTo>
                  <a:pt x="58477" y="24089"/>
                  <a:pt x="56683" y="24089"/>
                  <a:pt x="54889" y="25528"/>
                </a:cubicBezTo>
                <a:cubicBezTo>
                  <a:pt x="53454" y="26607"/>
                  <a:pt x="52377" y="28405"/>
                  <a:pt x="52377" y="30563"/>
                </a:cubicBezTo>
                <a:lnTo>
                  <a:pt x="52019" y="37757"/>
                </a:lnTo>
                <a:cubicBezTo>
                  <a:pt x="51660" y="45670"/>
                  <a:pt x="45201" y="52145"/>
                  <a:pt x="37308" y="52504"/>
                </a:cubicBezTo>
                <a:lnTo>
                  <a:pt x="30132" y="52504"/>
                </a:lnTo>
                <a:cubicBezTo>
                  <a:pt x="27980" y="52504"/>
                  <a:pt x="26186" y="53583"/>
                  <a:pt x="25109" y="55382"/>
                </a:cubicBezTo>
                <a:cubicBezTo>
                  <a:pt x="24033" y="57180"/>
                  <a:pt x="23674" y="58978"/>
                  <a:pt x="24750" y="60777"/>
                </a:cubicBezTo>
                <a:lnTo>
                  <a:pt x="27262" y="67611"/>
                </a:lnTo>
                <a:cubicBezTo>
                  <a:pt x="29773" y="75164"/>
                  <a:pt x="26186" y="83797"/>
                  <a:pt x="19010" y="86674"/>
                </a:cubicBezTo>
                <a:lnTo>
                  <a:pt x="12552" y="89911"/>
                </a:lnTo>
                <a:cubicBezTo>
                  <a:pt x="10758" y="90990"/>
                  <a:pt x="9682" y="92429"/>
                  <a:pt x="8964" y="94227"/>
                </a:cubicBezTo>
                <a:cubicBezTo>
                  <a:pt x="8605" y="96385"/>
                  <a:pt x="9323" y="98184"/>
                  <a:pt x="10758" y="99623"/>
                </a:cubicBezTo>
                <a:lnTo>
                  <a:pt x="15422" y="105018"/>
                </a:lnTo>
                <a:cubicBezTo>
                  <a:pt x="20804" y="110773"/>
                  <a:pt x="20804" y="120124"/>
                  <a:pt x="15422" y="125879"/>
                </a:cubicBezTo>
                <a:lnTo>
                  <a:pt x="10758" y="131275"/>
                </a:lnTo>
                <a:cubicBezTo>
                  <a:pt x="9323" y="132713"/>
                  <a:pt x="8605" y="134512"/>
                  <a:pt x="8964" y="136310"/>
                </a:cubicBezTo>
                <a:cubicBezTo>
                  <a:pt x="9682" y="138468"/>
                  <a:pt x="10758" y="139907"/>
                  <a:pt x="12552" y="140986"/>
                </a:cubicBezTo>
                <a:lnTo>
                  <a:pt x="19010" y="143863"/>
                </a:lnTo>
                <a:cubicBezTo>
                  <a:pt x="26186" y="147101"/>
                  <a:pt x="29773" y="155733"/>
                  <a:pt x="27262" y="162927"/>
                </a:cubicBezTo>
                <a:lnTo>
                  <a:pt x="24750" y="169761"/>
                </a:lnTo>
                <a:cubicBezTo>
                  <a:pt x="23674" y="171919"/>
                  <a:pt x="24033" y="173717"/>
                  <a:pt x="25109" y="175515"/>
                </a:cubicBezTo>
                <a:cubicBezTo>
                  <a:pt x="26186" y="177314"/>
                  <a:pt x="27980" y="178033"/>
                  <a:pt x="30132" y="178393"/>
                </a:cubicBezTo>
                <a:lnTo>
                  <a:pt x="37308" y="178393"/>
                </a:lnTo>
                <a:cubicBezTo>
                  <a:pt x="45201" y="178753"/>
                  <a:pt x="51660" y="185227"/>
                  <a:pt x="52019" y="193500"/>
                </a:cubicBezTo>
                <a:lnTo>
                  <a:pt x="52377" y="200693"/>
                </a:lnTo>
                <a:cubicBezTo>
                  <a:pt x="52377" y="202492"/>
                  <a:pt x="53454" y="204290"/>
                  <a:pt x="54889" y="205369"/>
                </a:cubicBezTo>
                <a:cubicBezTo>
                  <a:pt x="56683" y="206448"/>
                  <a:pt x="58836" y="206448"/>
                  <a:pt x="60629" y="206088"/>
                </a:cubicBezTo>
                <a:lnTo>
                  <a:pt x="67088" y="203571"/>
                </a:lnTo>
                <a:cubicBezTo>
                  <a:pt x="69240" y="202851"/>
                  <a:pt x="70675" y="202492"/>
                  <a:pt x="72469" y="202492"/>
                </a:cubicBezTo>
                <a:cubicBezTo>
                  <a:pt x="78569" y="202492"/>
                  <a:pt x="83950" y="206088"/>
                  <a:pt x="86462" y="211484"/>
                </a:cubicBezTo>
                <a:lnTo>
                  <a:pt x="89691" y="217958"/>
                </a:lnTo>
                <a:cubicBezTo>
                  <a:pt x="90409" y="219756"/>
                  <a:pt x="91844" y="221195"/>
                  <a:pt x="93996" y="221555"/>
                </a:cubicBezTo>
                <a:cubicBezTo>
                  <a:pt x="95790" y="221914"/>
                  <a:pt x="97943" y="221555"/>
                  <a:pt x="99378" y="219756"/>
                </a:cubicBezTo>
                <a:lnTo>
                  <a:pt x="104401" y="215080"/>
                </a:lnTo>
                <a:cubicBezTo>
                  <a:pt x="110501" y="209685"/>
                  <a:pt x="119470" y="209685"/>
                  <a:pt x="125570" y="215080"/>
                </a:cubicBezTo>
                <a:lnTo>
                  <a:pt x="130592" y="219756"/>
                </a:lnTo>
                <a:cubicBezTo>
                  <a:pt x="132028" y="221555"/>
                  <a:pt x="134180" y="221914"/>
                  <a:pt x="135974" y="221555"/>
                </a:cubicBezTo>
                <a:cubicBezTo>
                  <a:pt x="138127" y="221195"/>
                  <a:pt x="139562" y="219756"/>
                  <a:pt x="140280" y="217958"/>
                </a:cubicBezTo>
                <a:lnTo>
                  <a:pt x="143150" y="211484"/>
                </a:lnTo>
                <a:cubicBezTo>
                  <a:pt x="146738" y="204290"/>
                  <a:pt x="154990" y="200693"/>
                  <a:pt x="162524" y="203571"/>
                </a:cubicBezTo>
                <a:lnTo>
                  <a:pt x="169341" y="206088"/>
                </a:lnTo>
                <a:cubicBezTo>
                  <a:pt x="171135" y="206448"/>
                  <a:pt x="173288" y="206448"/>
                  <a:pt x="174723" y="205369"/>
                </a:cubicBezTo>
                <a:cubicBezTo>
                  <a:pt x="176517" y="204290"/>
                  <a:pt x="177593" y="202492"/>
                  <a:pt x="177593" y="200693"/>
                </a:cubicBezTo>
                <a:lnTo>
                  <a:pt x="177952" y="193500"/>
                </a:lnTo>
                <a:cubicBezTo>
                  <a:pt x="178311" y="185227"/>
                  <a:pt x="184769" y="178753"/>
                  <a:pt x="192662" y="178393"/>
                </a:cubicBezTo>
                <a:lnTo>
                  <a:pt x="199838" y="178393"/>
                </a:lnTo>
                <a:cubicBezTo>
                  <a:pt x="201632" y="178033"/>
                  <a:pt x="203426" y="177314"/>
                  <a:pt x="204502" y="175515"/>
                </a:cubicBezTo>
                <a:cubicBezTo>
                  <a:pt x="205579" y="173717"/>
                  <a:pt x="205937" y="171919"/>
                  <a:pt x="205220" y="169761"/>
                </a:cubicBezTo>
                <a:lnTo>
                  <a:pt x="202708" y="162927"/>
                </a:lnTo>
                <a:cubicBezTo>
                  <a:pt x="199838" y="155733"/>
                  <a:pt x="203426" y="147101"/>
                  <a:pt x="210602" y="143863"/>
                </a:cubicBezTo>
                <a:lnTo>
                  <a:pt x="217418" y="140986"/>
                </a:lnTo>
                <a:cubicBezTo>
                  <a:pt x="219212" y="139907"/>
                  <a:pt x="220289" y="138468"/>
                  <a:pt x="221006" y="136310"/>
                </a:cubicBezTo>
                <a:cubicBezTo>
                  <a:pt x="221006" y="134512"/>
                  <a:pt x="220647" y="132713"/>
                  <a:pt x="219212" y="131275"/>
                </a:cubicBezTo>
                <a:lnTo>
                  <a:pt x="214189" y="125879"/>
                </a:lnTo>
                <a:cubicBezTo>
                  <a:pt x="209166" y="120124"/>
                  <a:pt x="209166" y="110773"/>
                  <a:pt x="214189" y="105018"/>
                </a:cubicBezTo>
                <a:lnTo>
                  <a:pt x="219212" y="99623"/>
                </a:lnTo>
                <a:cubicBezTo>
                  <a:pt x="220647" y="98184"/>
                  <a:pt x="221006" y="96385"/>
                  <a:pt x="221006" y="94227"/>
                </a:cubicBezTo>
                <a:cubicBezTo>
                  <a:pt x="220289" y="92429"/>
                  <a:pt x="219212" y="90990"/>
                  <a:pt x="217418" y="89911"/>
                </a:cubicBezTo>
                <a:lnTo>
                  <a:pt x="210602" y="86674"/>
                </a:lnTo>
                <a:cubicBezTo>
                  <a:pt x="203426" y="83797"/>
                  <a:pt x="199838" y="75164"/>
                  <a:pt x="202708" y="67611"/>
                </a:cubicBezTo>
                <a:lnTo>
                  <a:pt x="205220" y="60777"/>
                </a:lnTo>
                <a:cubicBezTo>
                  <a:pt x="205937" y="58978"/>
                  <a:pt x="205579" y="57180"/>
                  <a:pt x="204502" y="55382"/>
                </a:cubicBezTo>
                <a:cubicBezTo>
                  <a:pt x="203426" y="53583"/>
                  <a:pt x="201632" y="52504"/>
                  <a:pt x="199838" y="52504"/>
                </a:cubicBezTo>
                <a:lnTo>
                  <a:pt x="192662" y="52504"/>
                </a:lnTo>
                <a:cubicBezTo>
                  <a:pt x="184769" y="52145"/>
                  <a:pt x="178311" y="45670"/>
                  <a:pt x="177952" y="37757"/>
                </a:cubicBezTo>
                <a:lnTo>
                  <a:pt x="177593" y="30563"/>
                </a:lnTo>
                <a:cubicBezTo>
                  <a:pt x="177593" y="28405"/>
                  <a:pt x="176517" y="26607"/>
                  <a:pt x="174723" y="25528"/>
                </a:cubicBezTo>
                <a:cubicBezTo>
                  <a:pt x="173288" y="24089"/>
                  <a:pt x="171135" y="24089"/>
                  <a:pt x="169341" y="24808"/>
                </a:cubicBezTo>
                <a:lnTo>
                  <a:pt x="162524" y="27326"/>
                </a:lnTo>
                <a:cubicBezTo>
                  <a:pt x="154990" y="30203"/>
                  <a:pt x="146738" y="26607"/>
                  <a:pt x="143150" y="19413"/>
                </a:cubicBezTo>
                <a:lnTo>
                  <a:pt x="140280" y="12939"/>
                </a:lnTo>
                <a:cubicBezTo>
                  <a:pt x="139562" y="11140"/>
                  <a:pt x="138127" y="9702"/>
                  <a:pt x="135974" y="9342"/>
                </a:cubicBezTo>
                <a:cubicBezTo>
                  <a:pt x="134180" y="8982"/>
                  <a:pt x="132028" y="9342"/>
                  <a:pt x="130592" y="10781"/>
                </a:cubicBezTo>
                <a:lnTo>
                  <a:pt x="125570" y="15816"/>
                </a:lnTo>
                <a:cubicBezTo>
                  <a:pt x="119470" y="21211"/>
                  <a:pt x="110501" y="21211"/>
                  <a:pt x="104401" y="15816"/>
                </a:cubicBezTo>
                <a:lnTo>
                  <a:pt x="99378" y="10781"/>
                </a:lnTo>
                <a:cubicBezTo>
                  <a:pt x="97943" y="9342"/>
                  <a:pt x="95790" y="8982"/>
                  <a:pt x="93996" y="9342"/>
                </a:cubicBezTo>
                <a:close/>
                <a:moveTo>
                  <a:pt x="92203" y="350"/>
                </a:moveTo>
                <a:cubicBezTo>
                  <a:pt x="96867" y="-729"/>
                  <a:pt x="101890" y="709"/>
                  <a:pt x="105478" y="4306"/>
                </a:cubicBezTo>
                <a:lnTo>
                  <a:pt x="110859" y="8982"/>
                </a:lnTo>
                <a:cubicBezTo>
                  <a:pt x="113012" y="11140"/>
                  <a:pt x="116600" y="11140"/>
                  <a:pt x="119111" y="8982"/>
                </a:cubicBezTo>
                <a:lnTo>
                  <a:pt x="124134" y="4306"/>
                </a:lnTo>
                <a:cubicBezTo>
                  <a:pt x="128081" y="709"/>
                  <a:pt x="133104" y="-729"/>
                  <a:pt x="137768" y="350"/>
                </a:cubicBezTo>
                <a:cubicBezTo>
                  <a:pt x="142791" y="1429"/>
                  <a:pt x="146738" y="4306"/>
                  <a:pt x="148891" y="8982"/>
                </a:cubicBezTo>
                <a:lnTo>
                  <a:pt x="151761" y="15816"/>
                </a:lnTo>
                <a:cubicBezTo>
                  <a:pt x="152837" y="18334"/>
                  <a:pt x="156425" y="19773"/>
                  <a:pt x="159295" y="18694"/>
                </a:cubicBezTo>
                <a:lnTo>
                  <a:pt x="166112" y="16176"/>
                </a:lnTo>
                <a:cubicBezTo>
                  <a:pt x="170776" y="14737"/>
                  <a:pt x="175799" y="15097"/>
                  <a:pt x="180105" y="17974"/>
                </a:cubicBezTo>
                <a:cubicBezTo>
                  <a:pt x="184051" y="20492"/>
                  <a:pt x="186563" y="25168"/>
                  <a:pt x="186563" y="30203"/>
                </a:cubicBezTo>
                <a:lnTo>
                  <a:pt x="186922" y="37397"/>
                </a:lnTo>
                <a:cubicBezTo>
                  <a:pt x="187280" y="40275"/>
                  <a:pt x="189433" y="43152"/>
                  <a:pt x="193021" y="43152"/>
                </a:cubicBezTo>
                <a:lnTo>
                  <a:pt x="200197" y="43512"/>
                </a:lnTo>
                <a:cubicBezTo>
                  <a:pt x="204861" y="43871"/>
                  <a:pt x="209525" y="46029"/>
                  <a:pt x="212037" y="50346"/>
                </a:cubicBezTo>
                <a:cubicBezTo>
                  <a:pt x="214907" y="54303"/>
                  <a:pt x="215624" y="59338"/>
                  <a:pt x="213831" y="64014"/>
                </a:cubicBezTo>
                <a:lnTo>
                  <a:pt x="211319" y="70848"/>
                </a:lnTo>
                <a:cubicBezTo>
                  <a:pt x="210243" y="74085"/>
                  <a:pt x="211678" y="77322"/>
                  <a:pt x="214548" y="78401"/>
                </a:cubicBezTo>
                <a:lnTo>
                  <a:pt x="221006" y="81638"/>
                </a:lnTo>
                <a:cubicBezTo>
                  <a:pt x="225670" y="83797"/>
                  <a:pt x="228900" y="87753"/>
                  <a:pt x="229617" y="92429"/>
                </a:cubicBezTo>
                <a:cubicBezTo>
                  <a:pt x="230693" y="97464"/>
                  <a:pt x="229258" y="102140"/>
                  <a:pt x="225670" y="105737"/>
                </a:cubicBezTo>
                <a:lnTo>
                  <a:pt x="221006" y="111492"/>
                </a:lnTo>
                <a:cubicBezTo>
                  <a:pt x="218854" y="113650"/>
                  <a:pt x="218854" y="117247"/>
                  <a:pt x="221006" y="119405"/>
                </a:cubicBezTo>
                <a:lnTo>
                  <a:pt x="225670" y="124800"/>
                </a:lnTo>
                <a:cubicBezTo>
                  <a:pt x="229258" y="128397"/>
                  <a:pt x="230693" y="133433"/>
                  <a:pt x="229617" y="138468"/>
                </a:cubicBezTo>
                <a:cubicBezTo>
                  <a:pt x="228900" y="143144"/>
                  <a:pt x="225670" y="147101"/>
                  <a:pt x="221006" y="149259"/>
                </a:cubicBezTo>
                <a:lnTo>
                  <a:pt x="214548" y="152136"/>
                </a:lnTo>
                <a:cubicBezTo>
                  <a:pt x="211678" y="153575"/>
                  <a:pt x="210243" y="157172"/>
                  <a:pt x="211319" y="160049"/>
                </a:cubicBezTo>
                <a:lnTo>
                  <a:pt x="213831" y="166523"/>
                </a:lnTo>
                <a:cubicBezTo>
                  <a:pt x="215624" y="171199"/>
                  <a:pt x="214907" y="176235"/>
                  <a:pt x="212037" y="180551"/>
                </a:cubicBezTo>
                <a:cubicBezTo>
                  <a:pt x="209525" y="184508"/>
                  <a:pt x="204861" y="187025"/>
                  <a:pt x="200197" y="187385"/>
                </a:cubicBezTo>
                <a:lnTo>
                  <a:pt x="193021" y="187745"/>
                </a:lnTo>
                <a:cubicBezTo>
                  <a:pt x="189433" y="187745"/>
                  <a:pt x="187280" y="190262"/>
                  <a:pt x="186922" y="193500"/>
                </a:cubicBezTo>
                <a:lnTo>
                  <a:pt x="186563" y="201053"/>
                </a:lnTo>
                <a:cubicBezTo>
                  <a:pt x="186563" y="202851"/>
                  <a:pt x="185845" y="204650"/>
                  <a:pt x="185128" y="206448"/>
                </a:cubicBezTo>
                <a:lnTo>
                  <a:pt x="210243" y="269033"/>
                </a:lnTo>
                <a:cubicBezTo>
                  <a:pt x="210960" y="270472"/>
                  <a:pt x="210602" y="272270"/>
                  <a:pt x="209525" y="273709"/>
                </a:cubicBezTo>
                <a:cubicBezTo>
                  <a:pt x="208090" y="275147"/>
                  <a:pt x="206655" y="275507"/>
                  <a:pt x="204861" y="275147"/>
                </a:cubicBezTo>
                <a:lnTo>
                  <a:pt x="164677" y="264717"/>
                </a:lnTo>
                <a:lnTo>
                  <a:pt x="142791" y="299965"/>
                </a:lnTo>
                <a:cubicBezTo>
                  <a:pt x="141715" y="301045"/>
                  <a:pt x="140280" y="302124"/>
                  <a:pt x="138845" y="302124"/>
                </a:cubicBezTo>
                <a:cubicBezTo>
                  <a:pt x="138486" y="302124"/>
                  <a:pt x="138486" y="302124"/>
                  <a:pt x="138486" y="302124"/>
                </a:cubicBezTo>
                <a:cubicBezTo>
                  <a:pt x="136692" y="301764"/>
                  <a:pt x="135257" y="300685"/>
                  <a:pt x="134539" y="299246"/>
                </a:cubicBezTo>
                <a:lnTo>
                  <a:pt x="105478" y="226590"/>
                </a:lnTo>
                <a:cubicBezTo>
                  <a:pt x="102607" y="229468"/>
                  <a:pt x="99019" y="230547"/>
                  <a:pt x="95073" y="230547"/>
                </a:cubicBezTo>
                <a:cubicBezTo>
                  <a:pt x="94355" y="230547"/>
                  <a:pt x="93279" y="230547"/>
                  <a:pt x="92203" y="230547"/>
                </a:cubicBezTo>
                <a:cubicBezTo>
                  <a:pt x="87180" y="229468"/>
                  <a:pt x="83233" y="226590"/>
                  <a:pt x="81080" y="221914"/>
                </a:cubicBezTo>
                <a:lnTo>
                  <a:pt x="78210" y="215440"/>
                </a:lnTo>
                <a:cubicBezTo>
                  <a:pt x="76775" y="212203"/>
                  <a:pt x="73546" y="211124"/>
                  <a:pt x="70317" y="212203"/>
                </a:cubicBezTo>
                <a:lnTo>
                  <a:pt x="63500" y="214721"/>
                </a:lnTo>
                <a:cubicBezTo>
                  <a:pt x="59553" y="216160"/>
                  <a:pt x="55248" y="215800"/>
                  <a:pt x="51660" y="213642"/>
                </a:cubicBezTo>
                <a:lnTo>
                  <a:pt x="31567" y="263997"/>
                </a:lnTo>
                <a:lnTo>
                  <a:pt x="66011" y="255005"/>
                </a:lnTo>
                <a:lnTo>
                  <a:pt x="66370" y="255005"/>
                </a:lnTo>
                <a:cubicBezTo>
                  <a:pt x="66729" y="255005"/>
                  <a:pt x="67088" y="255005"/>
                  <a:pt x="67446" y="255005"/>
                </a:cubicBezTo>
                <a:cubicBezTo>
                  <a:pt x="67805" y="255005"/>
                  <a:pt x="67805" y="255005"/>
                  <a:pt x="68164" y="255005"/>
                </a:cubicBezTo>
                <a:cubicBezTo>
                  <a:pt x="68523" y="255005"/>
                  <a:pt x="68523" y="255365"/>
                  <a:pt x="68882" y="255365"/>
                </a:cubicBezTo>
                <a:cubicBezTo>
                  <a:pt x="69240" y="255365"/>
                  <a:pt x="69599" y="255365"/>
                  <a:pt x="69599" y="255725"/>
                </a:cubicBezTo>
                <a:cubicBezTo>
                  <a:pt x="69958" y="255725"/>
                  <a:pt x="70317" y="256084"/>
                  <a:pt x="70317" y="256084"/>
                </a:cubicBezTo>
                <a:cubicBezTo>
                  <a:pt x="70675" y="256444"/>
                  <a:pt x="70675" y="256804"/>
                  <a:pt x="71034" y="256804"/>
                </a:cubicBezTo>
                <a:cubicBezTo>
                  <a:pt x="71034" y="256804"/>
                  <a:pt x="71393" y="256804"/>
                  <a:pt x="71393" y="257163"/>
                </a:cubicBezTo>
                <a:lnTo>
                  <a:pt x="90050" y="287377"/>
                </a:lnTo>
                <a:lnTo>
                  <a:pt x="101531" y="258962"/>
                </a:lnTo>
                <a:cubicBezTo>
                  <a:pt x="102248" y="256804"/>
                  <a:pt x="105119" y="255365"/>
                  <a:pt x="107630" y="256444"/>
                </a:cubicBezTo>
                <a:cubicBezTo>
                  <a:pt x="109783" y="257163"/>
                  <a:pt x="110859" y="260041"/>
                  <a:pt x="109783" y="262559"/>
                </a:cubicBezTo>
                <a:lnTo>
                  <a:pt x="95073" y="299246"/>
                </a:lnTo>
                <a:cubicBezTo>
                  <a:pt x="94714" y="300685"/>
                  <a:pt x="93279" y="301764"/>
                  <a:pt x="91485" y="302124"/>
                </a:cubicBezTo>
                <a:cubicBezTo>
                  <a:pt x="91126" y="302124"/>
                  <a:pt x="91126" y="302124"/>
                  <a:pt x="91126" y="302124"/>
                </a:cubicBezTo>
                <a:cubicBezTo>
                  <a:pt x="89332" y="302124"/>
                  <a:pt x="87897" y="301045"/>
                  <a:pt x="87180" y="299965"/>
                </a:cubicBezTo>
                <a:lnTo>
                  <a:pt x="65294" y="264717"/>
                </a:lnTo>
                <a:lnTo>
                  <a:pt x="25109" y="275147"/>
                </a:lnTo>
                <a:cubicBezTo>
                  <a:pt x="24750" y="275147"/>
                  <a:pt x="24392" y="275147"/>
                  <a:pt x="23674" y="275147"/>
                </a:cubicBezTo>
                <a:cubicBezTo>
                  <a:pt x="22598" y="275147"/>
                  <a:pt x="21163" y="274788"/>
                  <a:pt x="20445" y="273709"/>
                </a:cubicBezTo>
                <a:cubicBezTo>
                  <a:pt x="19369" y="272270"/>
                  <a:pt x="19010" y="270472"/>
                  <a:pt x="19727" y="269033"/>
                </a:cubicBezTo>
                <a:lnTo>
                  <a:pt x="44484" y="206448"/>
                </a:lnTo>
                <a:cubicBezTo>
                  <a:pt x="43766" y="204650"/>
                  <a:pt x="43049" y="202851"/>
                  <a:pt x="43049" y="201053"/>
                </a:cubicBezTo>
                <a:lnTo>
                  <a:pt x="42690" y="193500"/>
                </a:lnTo>
                <a:cubicBezTo>
                  <a:pt x="42690" y="190262"/>
                  <a:pt x="40178" y="187745"/>
                  <a:pt x="36949" y="187745"/>
                </a:cubicBezTo>
                <a:lnTo>
                  <a:pt x="29773" y="187385"/>
                </a:lnTo>
                <a:cubicBezTo>
                  <a:pt x="24750" y="187025"/>
                  <a:pt x="20445" y="184508"/>
                  <a:pt x="17575" y="180551"/>
                </a:cubicBezTo>
                <a:cubicBezTo>
                  <a:pt x="15063" y="176235"/>
                  <a:pt x="14346" y="171199"/>
                  <a:pt x="16140" y="166523"/>
                </a:cubicBezTo>
                <a:lnTo>
                  <a:pt x="18651" y="160049"/>
                </a:lnTo>
                <a:cubicBezTo>
                  <a:pt x="19727" y="157172"/>
                  <a:pt x="17934" y="153575"/>
                  <a:pt x="15422" y="152136"/>
                </a:cubicBezTo>
                <a:lnTo>
                  <a:pt x="8964" y="149259"/>
                </a:lnTo>
                <a:cubicBezTo>
                  <a:pt x="4300" y="147101"/>
                  <a:pt x="1071" y="143144"/>
                  <a:pt x="353" y="138468"/>
                </a:cubicBezTo>
                <a:cubicBezTo>
                  <a:pt x="-723" y="133433"/>
                  <a:pt x="712" y="128397"/>
                  <a:pt x="3941" y="124800"/>
                </a:cubicBezTo>
                <a:lnTo>
                  <a:pt x="8964" y="119405"/>
                </a:lnTo>
                <a:cubicBezTo>
                  <a:pt x="10758" y="117247"/>
                  <a:pt x="10758" y="113650"/>
                  <a:pt x="8964" y="111492"/>
                </a:cubicBezTo>
                <a:lnTo>
                  <a:pt x="3941" y="105737"/>
                </a:lnTo>
                <a:cubicBezTo>
                  <a:pt x="712" y="102140"/>
                  <a:pt x="-723" y="97464"/>
                  <a:pt x="353" y="92429"/>
                </a:cubicBezTo>
                <a:cubicBezTo>
                  <a:pt x="1071" y="87753"/>
                  <a:pt x="4300" y="83797"/>
                  <a:pt x="8964" y="81638"/>
                </a:cubicBezTo>
                <a:lnTo>
                  <a:pt x="15422" y="78401"/>
                </a:lnTo>
                <a:cubicBezTo>
                  <a:pt x="17934" y="77322"/>
                  <a:pt x="19727" y="74085"/>
                  <a:pt x="18651" y="70848"/>
                </a:cubicBezTo>
                <a:lnTo>
                  <a:pt x="16140" y="64014"/>
                </a:lnTo>
                <a:cubicBezTo>
                  <a:pt x="14346" y="59338"/>
                  <a:pt x="15063" y="54303"/>
                  <a:pt x="17575" y="50346"/>
                </a:cubicBezTo>
                <a:cubicBezTo>
                  <a:pt x="20445" y="46029"/>
                  <a:pt x="24750" y="43871"/>
                  <a:pt x="29773" y="43512"/>
                </a:cubicBezTo>
                <a:lnTo>
                  <a:pt x="36949" y="43152"/>
                </a:lnTo>
                <a:cubicBezTo>
                  <a:pt x="40178" y="43152"/>
                  <a:pt x="42690" y="40275"/>
                  <a:pt x="42690" y="37397"/>
                </a:cubicBezTo>
                <a:lnTo>
                  <a:pt x="43049" y="30203"/>
                </a:lnTo>
                <a:cubicBezTo>
                  <a:pt x="43407" y="25168"/>
                  <a:pt x="45919" y="20492"/>
                  <a:pt x="49866" y="17974"/>
                </a:cubicBezTo>
                <a:cubicBezTo>
                  <a:pt x="54171" y="15097"/>
                  <a:pt x="58836" y="14737"/>
                  <a:pt x="63500" y="16176"/>
                </a:cubicBezTo>
                <a:lnTo>
                  <a:pt x="70317" y="18694"/>
                </a:lnTo>
                <a:cubicBezTo>
                  <a:pt x="73546" y="19773"/>
                  <a:pt x="76775" y="18334"/>
                  <a:pt x="78210" y="15816"/>
                </a:cubicBezTo>
                <a:lnTo>
                  <a:pt x="81080" y="8982"/>
                </a:lnTo>
                <a:cubicBezTo>
                  <a:pt x="83233" y="4306"/>
                  <a:pt x="87180" y="1429"/>
                  <a:pt x="92203" y="3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0" name="Freeform 824">
            <a:extLst>
              <a:ext uri="{FF2B5EF4-FFF2-40B4-BE49-F238E27FC236}">
                <a16:creationId xmlns:a16="http://schemas.microsoft.com/office/drawing/2014/main" id="{995B5D93-6B07-3847-80C5-CABD3158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692" y="2455339"/>
            <a:ext cx="509611" cy="509611"/>
          </a:xfrm>
          <a:custGeom>
            <a:avLst/>
            <a:gdLst/>
            <a:ahLst/>
            <a:cxnLst/>
            <a:rect l="0" t="0" r="r" b="b"/>
            <a:pathLst>
              <a:path w="303159" h="302853">
                <a:moveTo>
                  <a:pt x="223350" y="171920"/>
                </a:moveTo>
                <a:cubicBezTo>
                  <a:pt x="221550" y="171920"/>
                  <a:pt x="219750" y="172277"/>
                  <a:pt x="217951" y="172634"/>
                </a:cubicBezTo>
                <a:cubicBezTo>
                  <a:pt x="212551" y="174062"/>
                  <a:pt x="208232" y="177631"/>
                  <a:pt x="205352" y="182272"/>
                </a:cubicBezTo>
                <a:cubicBezTo>
                  <a:pt x="202833" y="186912"/>
                  <a:pt x="201753" y="192623"/>
                  <a:pt x="203193" y="197977"/>
                </a:cubicBezTo>
                <a:cubicBezTo>
                  <a:pt x="204632" y="202975"/>
                  <a:pt x="208232" y="207615"/>
                  <a:pt x="212911" y="210114"/>
                </a:cubicBezTo>
                <a:cubicBezTo>
                  <a:pt x="217591" y="212969"/>
                  <a:pt x="223350" y="213683"/>
                  <a:pt x="228389" y="212256"/>
                </a:cubicBezTo>
                <a:cubicBezTo>
                  <a:pt x="233789" y="210828"/>
                  <a:pt x="238108" y="207615"/>
                  <a:pt x="240988" y="202618"/>
                </a:cubicBezTo>
                <a:cubicBezTo>
                  <a:pt x="243507" y="197977"/>
                  <a:pt x="244587" y="192266"/>
                  <a:pt x="243147" y="187269"/>
                </a:cubicBezTo>
                <a:cubicBezTo>
                  <a:pt x="241708" y="181915"/>
                  <a:pt x="238108" y="177631"/>
                  <a:pt x="233429" y="174776"/>
                </a:cubicBezTo>
                <a:cubicBezTo>
                  <a:pt x="230189" y="172991"/>
                  <a:pt x="226590" y="171920"/>
                  <a:pt x="223350" y="171920"/>
                </a:cubicBezTo>
                <a:close/>
                <a:moveTo>
                  <a:pt x="215431" y="164067"/>
                </a:moveTo>
                <a:cubicBezTo>
                  <a:pt x="223350" y="161925"/>
                  <a:pt x="231269" y="162996"/>
                  <a:pt x="238108" y="166923"/>
                </a:cubicBezTo>
                <a:cubicBezTo>
                  <a:pt x="244947" y="170849"/>
                  <a:pt x="249987" y="177274"/>
                  <a:pt x="251786" y="184770"/>
                </a:cubicBezTo>
                <a:cubicBezTo>
                  <a:pt x="253946" y="192266"/>
                  <a:pt x="252866" y="200476"/>
                  <a:pt x="248907" y="207258"/>
                </a:cubicBezTo>
                <a:cubicBezTo>
                  <a:pt x="244947" y="214040"/>
                  <a:pt x="238468" y="219038"/>
                  <a:pt x="230909" y="220822"/>
                </a:cubicBezTo>
                <a:cubicBezTo>
                  <a:pt x="228389" y="221893"/>
                  <a:pt x="225510" y="221893"/>
                  <a:pt x="223350" y="221893"/>
                </a:cubicBezTo>
                <a:cubicBezTo>
                  <a:pt x="217951" y="221893"/>
                  <a:pt x="212911" y="220822"/>
                  <a:pt x="208232" y="217967"/>
                </a:cubicBezTo>
                <a:cubicBezTo>
                  <a:pt x="201393" y="214397"/>
                  <a:pt x="196353" y="207615"/>
                  <a:pt x="194554" y="200119"/>
                </a:cubicBezTo>
                <a:cubicBezTo>
                  <a:pt x="192394" y="192623"/>
                  <a:pt x="193474" y="184770"/>
                  <a:pt x="197433" y="177631"/>
                </a:cubicBezTo>
                <a:cubicBezTo>
                  <a:pt x="201393" y="170849"/>
                  <a:pt x="207512" y="166209"/>
                  <a:pt x="215431" y="164067"/>
                </a:cubicBezTo>
                <a:close/>
                <a:moveTo>
                  <a:pt x="84575" y="162281"/>
                </a:moveTo>
                <a:cubicBezTo>
                  <a:pt x="92856" y="164061"/>
                  <a:pt x="100417" y="169401"/>
                  <a:pt x="104738" y="176521"/>
                </a:cubicBezTo>
                <a:cubicBezTo>
                  <a:pt x="112659" y="190760"/>
                  <a:pt x="107978" y="208916"/>
                  <a:pt x="93936" y="216747"/>
                </a:cubicBezTo>
                <a:cubicBezTo>
                  <a:pt x="90696" y="218527"/>
                  <a:pt x="87455" y="219595"/>
                  <a:pt x="84215" y="220307"/>
                </a:cubicBezTo>
                <a:cubicBezTo>
                  <a:pt x="83495" y="220307"/>
                  <a:pt x="83495" y="220307"/>
                  <a:pt x="83135" y="220307"/>
                </a:cubicBezTo>
                <a:cubicBezTo>
                  <a:pt x="80974" y="220307"/>
                  <a:pt x="78814" y="218883"/>
                  <a:pt x="78814" y="216747"/>
                </a:cubicBezTo>
                <a:cubicBezTo>
                  <a:pt x="78094" y="214255"/>
                  <a:pt x="79894" y="212120"/>
                  <a:pt x="82415" y="211764"/>
                </a:cubicBezTo>
                <a:cubicBezTo>
                  <a:pt x="84575" y="211052"/>
                  <a:pt x="87095" y="210340"/>
                  <a:pt x="89256" y="208916"/>
                </a:cubicBezTo>
                <a:cubicBezTo>
                  <a:pt x="98977" y="203220"/>
                  <a:pt x="102578" y="190760"/>
                  <a:pt x="96817" y="181149"/>
                </a:cubicBezTo>
                <a:cubicBezTo>
                  <a:pt x="93936" y="176165"/>
                  <a:pt x="88896" y="172605"/>
                  <a:pt x="82775" y="171537"/>
                </a:cubicBezTo>
                <a:cubicBezTo>
                  <a:pt x="80254" y="170825"/>
                  <a:pt x="78454" y="168689"/>
                  <a:pt x="79174" y="165841"/>
                </a:cubicBezTo>
                <a:cubicBezTo>
                  <a:pt x="79534" y="163705"/>
                  <a:pt x="82055" y="161925"/>
                  <a:pt x="84575" y="162281"/>
                </a:cubicBezTo>
                <a:close/>
                <a:moveTo>
                  <a:pt x="41400" y="138447"/>
                </a:moveTo>
                <a:cubicBezTo>
                  <a:pt x="28362" y="138447"/>
                  <a:pt x="21843" y="141692"/>
                  <a:pt x="21481" y="143134"/>
                </a:cubicBezTo>
                <a:cubicBezTo>
                  <a:pt x="17497" y="185678"/>
                  <a:pt x="15686" y="259949"/>
                  <a:pt x="41400" y="291676"/>
                </a:cubicBezTo>
                <a:cubicBezTo>
                  <a:pt x="67114" y="259949"/>
                  <a:pt x="65303" y="185678"/>
                  <a:pt x="61319" y="143134"/>
                </a:cubicBezTo>
                <a:cubicBezTo>
                  <a:pt x="60595" y="141692"/>
                  <a:pt x="54076" y="138447"/>
                  <a:pt x="41400" y="138447"/>
                </a:cubicBezTo>
                <a:close/>
                <a:moveTo>
                  <a:pt x="41400" y="107080"/>
                </a:moveTo>
                <a:cubicBezTo>
                  <a:pt x="31259" y="107080"/>
                  <a:pt x="25465" y="109243"/>
                  <a:pt x="24740" y="110686"/>
                </a:cubicBezTo>
                <a:cubicBezTo>
                  <a:pt x="24740" y="111046"/>
                  <a:pt x="25102" y="110686"/>
                  <a:pt x="25102" y="111046"/>
                </a:cubicBezTo>
                <a:cubicBezTo>
                  <a:pt x="24740" y="111407"/>
                  <a:pt x="23654" y="119339"/>
                  <a:pt x="22205" y="131957"/>
                </a:cubicBezTo>
                <a:cubicBezTo>
                  <a:pt x="27638" y="130155"/>
                  <a:pt x="34519" y="129434"/>
                  <a:pt x="41400" y="129434"/>
                </a:cubicBezTo>
                <a:cubicBezTo>
                  <a:pt x="47919" y="129434"/>
                  <a:pt x="54800" y="130155"/>
                  <a:pt x="60233" y="131957"/>
                </a:cubicBezTo>
                <a:cubicBezTo>
                  <a:pt x="58784" y="119339"/>
                  <a:pt x="57697" y="111407"/>
                  <a:pt x="57697" y="111046"/>
                </a:cubicBezTo>
                <a:cubicBezTo>
                  <a:pt x="57697" y="110686"/>
                  <a:pt x="57697" y="110325"/>
                  <a:pt x="57697" y="110325"/>
                </a:cubicBezTo>
                <a:cubicBezTo>
                  <a:pt x="56973" y="109243"/>
                  <a:pt x="51178" y="107080"/>
                  <a:pt x="41400" y="107080"/>
                </a:cubicBezTo>
                <a:close/>
                <a:moveTo>
                  <a:pt x="223350" y="87783"/>
                </a:moveTo>
                <a:cubicBezTo>
                  <a:pt x="219750" y="87783"/>
                  <a:pt x="216151" y="88854"/>
                  <a:pt x="212911" y="90639"/>
                </a:cubicBezTo>
                <a:cubicBezTo>
                  <a:pt x="208232" y="93137"/>
                  <a:pt x="204632" y="97778"/>
                  <a:pt x="203193" y="103132"/>
                </a:cubicBezTo>
                <a:cubicBezTo>
                  <a:pt x="201753" y="108486"/>
                  <a:pt x="202833" y="113840"/>
                  <a:pt x="205352" y="118481"/>
                </a:cubicBezTo>
                <a:cubicBezTo>
                  <a:pt x="208232" y="123121"/>
                  <a:pt x="212551" y="126691"/>
                  <a:pt x="217951" y="128119"/>
                </a:cubicBezTo>
                <a:cubicBezTo>
                  <a:pt x="223350" y="129546"/>
                  <a:pt x="228749" y="128832"/>
                  <a:pt x="233429" y="125977"/>
                </a:cubicBezTo>
                <a:cubicBezTo>
                  <a:pt x="238108" y="123121"/>
                  <a:pt x="241708" y="118838"/>
                  <a:pt x="243147" y="113484"/>
                </a:cubicBezTo>
                <a:cubicBezTo>
                  <a:pt x="244587" y="108486"/>
                  <a:pt x="243507" y="103132"/>
                  <a:pt x="240988" y="98135"/>
                </a:cubicBezTo>
                <a:cubicBezTo>
                  <a:pt x="238108" y="93494"/>
                  <a:pt x="233789" y="89925"/>
                  <a:pt x="228389" y="88854"/>
                </a:cubicBezTo>
                <a:cubicBezTo>
                  <a:pt x="226590" y="88140"/>
                  <a:pt x="224790" y="87783"/>
                  <a:pt x="223350" y="87783"/>
                </a:cubicBezTo>
                <a:close/>
                <a:moveTo>
                  <a:pt x="96791" y="83984"/>
                </a:moveTo>
                <a:cubicBezTo>
                  <a:pt x="109138" y="92946"/>
                  <a:pt x="112666" y="109794"/>
                  <a:pt x="105258" y="123057"/>
                </a:cubicBezTo>
                <a:cubicBezTo>
                  <a:pt x="100672" y="131302"/>
                  <a:pt x="92558" y="136321"/>
                  <a:pt x="83386" y="137755"/>
                </a:cubicBezTo>
                <a:cubicBezTo>
                  <a:pt x="83033" y="137755"/>
                  <a:pt x="83033" y="137755"/>
                  <a:pt x="83033" y="137755"/>
                </a:cubicBezTo>
                <a:cubicBezTo>
                  <a:pt x="80563" y="137755"/>
                  <a:pt x="78447" y="135962"/>
                  <a:pt x="78447" y="133812"/>
                </a:cubicBezTo>
                <a:cubicBezTo>
                  <a:pt x="78094" y="131302"/>
                  <a:pt x="79858" y="128793"/>
                  <a:pt x="82327" y="128793"/>
                </a:cubicBezTo>
                <a:cubicBezTo>
                  <a:pt x="88677" y="127718"/>
                  <a:pt x="93969" y="124133"/>
                  <a:pt x="97497" y="118397"/>
                </a:cubicBezTo>
                <a:cubicBezTo>
                  <a:pt x="102436" y="109436"/>
                  <a:pt x="100319" y="97606"/>
                  <a:pt x="91500" y="91512"/>
                </a:cubicBezTo>
                <a:cubicBezTo>
                  <a:pt x="89736" y="90078"/>
                  <a:pt x="89030" y="87210"/>
                  <a:pt x="90441" y="85060"/>
                </a:cubicBezTo>
                <a:cubicBezTo>
                  <a:pt x="92205" y="83267"/>
                  <a:pt x="95027" y="82550"/>
                  <a:pt x="96791" y="83984"/>
                </a:cubicBezTo>
                <a:close/>
                <a:moveTo>
                  <a:pt x="230909" y="79930"/>
                </a:moveTo>
                <a:cubicBezTo>
                  <a:pt x="238468" y="82072"/>
                  <a:pt x="244947" y="86712"/>
                  <a:pt x="248907" y="93494"/>
                </a:cubicBezTo>
                <a:cubicBezTo>
                  <a:pt x="252866" y="100276"/>
                  <a:pt x="253946" y="108486"/>
                  <a:pt x="251786" y="115982"/>
                </a:cubicBezTo>
                <a:cubicBezTo>
                  <a:pt x="249987" y="123835"/>
                  <a:pt x="244947" y="129903"/>
                  <a:pt x="238108" y="133830"/>
                </a:cubicBezTo>
                <a:cubicBezTo>
                  <a:pt x="233429" y="136328"/>
                  <a:pt x="228389" y="137756"/>
                  <a:pt x="223350" y="137756"/>
                </a:cubicBezTo>
                <a:cubicBezTo>
                  <a:pt x="220470" y="137756"/>
                  <a:pt x="217951" y="137399"/>
                  <a:pt x="215431" y="136685"/>
                </a:cubicBezTo>
                <a:cubicBezTo>
                  <a:pt x="207512" y="134901"/>
                  <a:pt x="201393" y="129903"/>
                  <a:pt x="197433" y="123121"/>
                </a:cubicBezTo>
                <a:cubicBezTo>
                  <a:pt x="193474" y="116339"/>
                  <a:pt x="192394" y="108486"/>
                  <a:pt x="194554" y="100633"/>
                </a:cubicBezTo>
                <a:cubicBezTo>
                  <a:pt x="196353" y="93137"/>
                  <a:pt x="201393" y="86712"/>
                  <a:pt x="208232" y="82786"/>
                </a:cubicBezTo>
                <a:cubicBezTo>
                  <a:pt x="215071" y="78859"/>
                  <a:pt x="223350" y="77788"/>
                  <a:pt x="230909" y="79930"/>
                </a:cubicBezTo>
                <a:close/>
                <a:moveTo>
                  <a:pt x="150938" y="47492"/>
                </a:moveTo>
                <a:cubicBezTo>
                  <a:pt x="139740" y="47492"/>
                  <a:pt x="130348" y="56522"/>
                  <a:pt x="130348" y="68082"/>
                </a:cubicBezTo>
                <a:cubicBezTo>
                  <a:pt x="130348" y="79641"/>
                  <a:pt x="139740" y="89033"/>
                  <a:pt x="150938" y="89033"/>
                </a:cubicBezTo>
                <a:cubicBezTo>
                  <a:pt x="162497" y="89033"/>
                  <a:pt x="171889" y="79641"/>
                  <a:pt x="171889" y="68082"/>
                </a:cubicBezTo>
                <a:cubicBezTo>
                  <a:pt x="171889" y="56522"/>
                  <a:pt x="162497" y="47492"/>
                  <a:pt x="150938" y="47492"/>
                </a:cubicBezTo>
                <a:close/>
                <a:moveTo>
                  <a:pt x="150938" y="38100"/>
                </a:moveTo>
                <a:cubicBezTo>
                  <a:pt x="167554" y="38100"/>
                  <a:pt x="180920" y="51465"/>
                  <a:pt x="180920" y="68082"/>
                </a:cubicBezTo>
                <a:cubicBezTo>
                  <a:pt x="180920" y="84699"/>
                  <a:pt x="167554" y="98064"/>
                  <a:pt x="150938" y="98064"/>
                </a:cubicBezTo>
                <a:cubicBezTo>
                  <a:pt x="134321" y="98064"/>
                  <a:pt x="120956" y="84699"/>
                  <a:pt x="120956" y="68082"/>
                </a:cubicBezTo>
                <a:cubicBezTo>
                  <a:pt x="120956" y="51465"/>
                  <a:pt x="134321" y="38100"/>
                  <a:pt x="150938" y="38100"/>
                </a:cubicBezTo>
                <a:close/>
                <a:moveTo>
                  <a:pt x="41400" y="11537"/>
                </a:moveTo>
                <a:cubicBezTo>
                  <a:pt x="33794" y="20190"/>
                  <a:pt x="16410" y="41822"/>
                  <a:pt x="10616" y="63815"/>
                </a:cubicBezTo>
                <a:cubicBezTo>
                  <a:pt x="6632" y="80040"/>
                  <a:pt x="9891" y="92659"/>
                  <a:pt x="21481" y="102033"/>
                </a:cubicBezTo>
                <a:cubicBezTo>
                  <a:pt x="22929" y="101312"/>
                  <a:pt x="24740" y="100230"/>
                  <a:pt x="26551" y="99509"/>
                </a:cubicBezTo>
                <a:cubicBezTo>
                  <a:pt x="24378" y="90135"/>
                  <a:pt x="21481" y="67420"/>
                  <a:pt x="33432" y="37496"/>
                </a:cubicBezTo>
                <a:cubicBezTo>
                  <a:pt x="34519" y="34972"/>
                  <a:pt x="37416" y="33890"/>
                  <a:pt x="39589" y="34972"/>
                </a:cubicBezTo>
                <a:cubicBezTo>
                  <a:pt x="42124" y="35693"/>
                  <a:pt x="42849" y="38577"/>
                  <a:pt x="42124" y="40741"/>
                </a:cubicBezTo>
                <a:cubicBezTo>
                  <a:pt x="30535" y="69223"/>
                  <a:pt x="33794" y="90495"/>
                  <a:pt x="35605" y="98067"/>
                </a:cubicBezTo>
                <a:cubicBezTo>
                  <a:pt x="45022" y="97346"/>
                  <a:pt x="55887" y="98427"/>
                  <a:pt x="61319" y="102033"/>
                </a:cubicBezTo>
                <a:cubicBezTo>
                  <a:pt x="77617" y="88332"/>
                  <a:pt x="77617" y="67781"/>
                  <a:pt x="62043" y="40020"/>
                </a:cubicBezTo>
                <a:cubicBezTo>
                  <a:pt x="54800" y="27401"/>
                  <a:pt x="46108" y="16945"/>
                  <a:pt x="41400" y="11537"/>
                </a:cubicBezTo>
                <a:close/>
                <a:moveTo>
                  <a:pt x="151761" y="0"/>
                </a:moveTo>
                <a:cubicBezTo>
                  <a:pt x="235390" y="0"/>
                  <a:pt x="303159" y="67781"/>
                  <a:pt x="303159" y="151426"/>
                </a:cubicBezTo>
                <a:cubicBezTo>
                  <a:pt x="303159" y="197575"/>
                  <a:pt x="282251" y="240840"/>
                  <a:pt x="245483" y="270044"/>
                </a:cubicBezTo>
                <a:cubicBezTo>
                  <a:pt x="231785" y="280860"/>
                  <a:pt x="213762" y="283023"/>
                  <a:pt x="197901" y="275452"/>
                </a:cubicBezTo>
                <a:cubicBezTo>
                  <a:pt x="182401" y="267880"/>
                  <a:pt x="172668" y="252377"/>
                  <a:pt x="172668" y="234711"/>
                </a:cubicBezTo>
                <a:cubicBezTo>
                  <a:pt x="172668" y="228942"/>
                  <a:pt x="170145" y="223534"/>
                  <a:pt x="165459" y="219568"/>
                </a:cubicBezTo>
                <a:cubicBezTo>
                  <a:pt x="161494" y="215602"/>
                  <a:pt x="155726" y="213800"/>
                  <a:pt x="149598" y="214160"/>
                </a:cubicBezTo>
                <a:cubicBezTo>
                  <a:pt x="139144" y="215242"/>
                  <a:pt x="131214" y="224976"/>
                  <a:pt x="131214" y="236153"/>
                </a:cubicBezTo>
                <a:cubicBezTo>
                  <a:pt x="131214" y="271125"/>
                  <a:pt x="103818" y="300329"/>
                  <a:pt x="68492" y="302853"/>
                </a:cubicBezTo>
                <a:cubicBezTo>
                  <a:pt x="65969" y="302853"/>
                  <a:pt x="64166" y="300689"/>
                  <a:pt x="63806" y="298526"/>
                </a:cubicBezTo>
                <a:cubicBezTo>
                  <a:pt x="63806" y="296002"/>
                  <a:pt x="65608" y="293479"/>
                  <a:pt x="68132" y="293479"/>
                </a:cubicBezTo>
                <a:cubicBezTo>
                  <a:pt x="98411" y="291676"/>
                  <a:pt x="121842" y="266438"/>
                  <a:pt x="121842" y="236153"/>
                </a:cubicBezTo>
                <a:cubicBezTo>
                  <a:pt x="121842" y="220289"/>
                  <a:pt x="133737" y="206589"/>
                  <a:pt x="148877" y="205147"/>
                </a:cubicBezTo>
                <a:cubicBezTo>
                  <a:pt x="157168" y="204426"/>
                  <a:pt x="165459" y="206949"/>
                  <a:pt x="171587" y="212718"/>
                </a:cubicBezTo>
                <a:cubicBezTo>
                  <a:pt x="178075" y="218487"/>
                  <a:pt x="181680" y="226419"/>
                  <a:pt x="181680" y="234711"/>
                </a:cubicBezTo>
                <a:cubicBezTo>
                  <a:pt x="181680" y="248772"/>
                  <a:pt x="189250" y="261030"/>
                  <a:pt x="201866" y="267159"/>
                </a:cubicBezTo>
                <a:cubicBezTo>
                  <a:pt x="214483" y="273289"/>
                  <a:pt x="229262" y="271486"/>
                  <a:pt x="240076" y="262833"/>
                </a:cubicBezTo>
                <a:cubicBezTo>
                  <a:pt x="274321" y="235793"/>
                  <a:pt x="294147" y="195052"/>
                  <a:pt x="294147" y="151426"/>
                </a:cubicBezTo>
                <a:cubicBezTo>
                  <a:pt x="294147" y="72829"/>
                  <a:pt x="229983" y="9374"/>
                  <a:pt x="151761" y="9374"/>
                </a:cubicBezTo>
                <a:cubicBezTo>
                  <a:pt x="128691" y="9374"/>
                  <a:pt x="105621" y="14782"/>
                  <a:pt x="85434" y="25959"/>
                </a:cubicBezTo>
                <a:cubicBezTo>
                  <a:pt x="82911" y="27040"/>
                  <a:pt x="80388" y="26319"/>
                  <a:pt x="78946" y="24156"/>
                </a:cubicBezTo>
                <a:cubicBezTo>
                  <a:pt x="77864" y="21632"/>
                  <a:pt x="78946" y="19108"/>
                  <a:pt x="80748" y="17666"/>
                </a:cubicBezTo>
                <a:cubicBezTo>
                  <a:pt x="102737" y="6489"/>
                  <a:pt x="127249" y="0"/>
                  <a:pt x="151761" y="0"/>
                </a:cubicBezTo>
                <a:close/>
                <a:moveTo>
                  <a:pt x="41400" y="0"/>
                </a:moveTo>
                <a:cubicBezTo>
                  <a:pt x="42486" y="0"/>
                  <a:pt x="43573" y="360"/>
                  <a:pt x="44659" y="1442"/>
                </a:cubicBezTo>
                <a:cubicBezTo>
                  <a:pt x="45022" y="2163"/>
                  <a:pt x="58784" y="16585"/>
                  <a:pt x="69649" y="35693"/>
                </a:cubicBezTo>
                <a:cubicBezTo>
                  <a:pt x="88119" y="67420"/>
                  <a:pt x="87033" y="93019"/>
                  <a:pt x="66752" y="109243"/>
                </a:cubicBezTo>
                <a:cubicBezTo>
                  <a:pt x="66752" y="109604"/>
                  <a:pt x="66752" y="109604"/>
                  <a:pt x="66752" y="109965"/>
                </a:cubicBezTo>
                <a:cubicBezTo>
                  <a:pt x="68200" y="118978"/>
                  <a:pt x="88844" y="257425"/>
                  <a:pt x="44659" y="301411"/>
                </a:cubicBezTo>
                <a:cubicBezTo>
                  <a:pt x="43573" y="302492"/>
                  <a:pt x="42486" y="302853"/>
                  <a:pt x="41400" y="302853"/>
                </a:cubicBezTo>
                <a:cubicBezTo>
                  <a:pt x="39951" y="302853"/>
                  <a:pt x="38865" y="302492"/>
                  <a:pt x="38140" y="301411"/>
                </a:cubicBezTo>
                <a:cubicBezTo>
                  <a:pt x="-6044" y="257425"/>
                  <a:pt x="14237" y="118978"/>
                  <a:pt x="15686" y="109965"/>
                </a:cubicBezTo>
                <a:cubicBezTo>
                  <a:pt x="15686" y="109604"/>
                  <a:pt x="15686" y="109604"/>
                  <a:pt x="15686" y="109243"/>
                </a:cubicBezTo>
                <a:cubicBezTo>
                  <a:pt x="1924" y="97706"/>
                  <a:pt x="-3147" y="81482"/>
                  <a:pt x="1924" y="61652"/>
                </a:cubicBezTo>
                <a:cubicBezTo>
                  <a:pt x="9167" y="31367"/>
                  <a:pt x="36692" y="2884"/>
                  <a:pt x="38140" y="1442"/>
                </a:cubicBezTo>
                <a:cubicBezTo>
                  <a:pt x="38865" y="360"/>
                  <a:pt x="39951" y="0"/>
                  <a:pt x="41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59BCB-B23F-B143-B95D-C99CAA3A0CAB}"/>
              </a:ext>
            </a:extLst>
          </p:cNvPr>
          <p:cNvSpPr txBox="1"/>
          <p:nvPr/>
        </p:nvSpPr>
        <p:spPr>
          <a:xfrm>
            <a:off x="5363272" y="2200995"/>
            <a:ext cx="84350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ARIMA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8F85FF-5446-7744-B6D8-04D4CB1814B0}"/>
              </a:ext>
            </a:extLst>
          </p:cNvPr>
          <p:cNvSpPr txBox="1"/>
          <p:nvPr/>
        </p:nvSpPr>
        <p:spPr>
          <a:xfrm>
            <a:off x="5965218" y="5199468"/>
            <a:ext cx="99354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spc="-15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Prophet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94FBAFA-E147-D848-ACD0-BA71E8B46F3C}"/>
              </a:ext>
            </a:extLst>
          </p:cNvPr>
          <p:cNvSpPr txBox="1">
            <a:spLocks/>
          </p:cNvSpPr>
          <p:nvPr/>
        </p:nvSpPr>
        <p:spPr>
          <a:xfrm>
            <a:off x="3941479" y="3442639"/>
            <a:ext cx="1329367" cy="1191095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pc="-15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auto-regressive assumption, </a:t>
            </a:r>
            <a:r>
              <a:rPr lang="en-GB" sz="1200" b="1" spc="-15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dependent on past data/ realizations. </a:t>
            </a:r>
            <a:endParaRPr lang="en-US" sz="1200" b="1" spc="-15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10BB02B-F31F-FA40-9E04-ABBE8B011D54}"/>
              </a:ext>
            </a:extLst>
          </p:cNvPr>
          <p:cNvSpPr txBox="1">
            <a:spLocks/>
          </p:cNvSpPr>
          <p:nvPr/>
        </p:nvSpPr>
        <p:spPr>
          <a:xfrm>
            <a:off x="6968921" y="3176297"/>
            <a:ext cx="1212465" cy="1229567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spc="-15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additive regression model, Rather a curve-fitting task</a:t>
            </a: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Freeform 808">
            <a:extLst>
              <a:ext uri="{FF2B5EF4-FFF2-40B4-BE49-F238E27FC236}">
                <a16:creationId xmlns:a16="http://schemas.microsoft.com/office/drawing/2014/main" id="{8938D35B-3810-054E-9104-252917998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628" y="3419260"/>
            <a:ext cx="942511" cy="902826"/>
          </a:xfrm>
          <a:custGeom>
            <a:avLst/>
            <a:gdLst/>
            <a:ahLst/>
            <a:cxnLst/>
            <a:rect l="0" t="0" r="r" b="b"/>
            <a:pathLst>
              <a:path w="302272" h="288346">
                <a:moveTo>
                  <a:pt x="122125" y="250606"/>
                </a:moveTo>
                <a:lnTo>
                  <a:pt x="189025" y="250606"/>
                </a:lnTo>
                <a:cubicBezTo>
                  <a:pt x="191529" y="250606"/>
                  <a:pt x="193317" y="252723"/>
                  <a:pt x="193317" y="255192"/>
                </a:cubicBezTo>
                <a:cubicBezTo>
                  <a:pt x="193317" y="257662"/>
                  <a:pt x="191529" y="259778"/>
                  <a:pt x="189025" y="259778"/>
                </a:cubicBezTo>
                <a:lnTo>
                  <a:pt x="122125" y="259778"/>
                </a:lnTo>
                <a:cubicBezTo>
                  <a:pt x="119621" y="259778"/>
                  <a:pt x="117475" y="257662"/>
                  <a:pt x="117475" y="255192"/>
                </a:cubicBezTo>
                <a:cubicBezTo>
                  <a:pt x="117475" y="252723"/>
                  <a:pt x="119621" y="250606"/>
                  <a:pt x="122125" y="250606"/>
                </a:cubicBezTo>
                <a:close/>
                <a:moveTo>
                  <a:pt x="67820" y="223618"/>
                </a:moveTo>
                <a:lnTo>
                  <a:pt x="163234" y="223618"/>
                </a:lnTo>
                <a:cubicBezTo>
                  <a:pt x="165754" y="223618"/>
                  <a:pt x="167915" y="225816"/>
                  <a:pt x="167915" y="228381"/>
                </a:cubicBezTo>
                <a:cubicBezTo>
                  <a:pt x="167915" y="230579"/>
                  <a:pt x="165754" y="232777"/>
                  <a:pt x="163234" y="232777"/>
                </a:cubicBezTo>
                <a:lnTo>
                  <a:pt x="67820" y="232777"/>
                </a:lnTo>
                <a:cubicBezTo>
                  <a:pt x="65300" y="232777"/>
                  <a:pt x="63500" y="230579"/>
                  <a:pt x="63500" y="228381"/>
                </a:cubicBezTo>
                <a:cubicBezTo>
                  <a:pt x="63500" y="225816"/>
                  <a:pt x="65300" y="223618"/>
                  <a:pt x="67820" y="223618"/>
                </a:cubicBezTo>
                <a:close/>
                <a:moveTo>
                  <a:pt x="120545" y="196631"/>
                </a:moveTo>
                <a:lnTo>
                  <a:pt x="225171" y="196631"/>
                </a:lnTo>
                <a:cubicBezTo>
                  <a:pt x="227679" y="196631"/>
                  <a:pt x="229829" y="198829"/>
                  <a:pt x="229829" y="201027"/>
                </a:cubicBezTo>
                <a:cubicBezTo>
                  <a:pt x="229829" y="203958"/>
                  <a:pt x="227679" y="205790"/>
                  <a:pt x="225171" y="205790"/>
                </a:cubicBezTo>
                <a:lnTo>
                  <a:pt x="120545" y="205790"/>
                </a:lnTo>
                <a:cubicBezTo>
                  <a:pt x="118037" y="205790"/>
                  <a:pt x="115887" y="203958"/>
                  <a:pt x="115887" y="201027"/>
                </a:cubicBezTo>
                <a:cubicBezTo>
                  <a:pt x="115887" y="198829"/>
                  <a:pt x="118037" y="196631"/>
                  <a:pt x="120545" y="196631"/>
                </a:cubicBezTo>
                <a:close/>
                <a:moveTo>
                  <a:pt x="28107" y="196631"/>
                </a:moveTo>
                <a:lnTo>
                  <a:pt x="92183" y="196631"/>
                </a:lnTo>
                <a:cubicBezTo>
                  <a:pt x="94331" y="196631"/>
                  <a:pt x="96479" y="198829"/>
                  <a:pt x="96479" y="201027"/>
                </a:cubicBezTo>
                <a:cubicBezTo>
                  <a:pt x="96479" y="203958"/>
                  <a:pt x="94331" y="205790"/>
                  <a:pt x="92183" y="205790"/>
                </a:cubicBezTo>
                <a:lnTo>
                  <a:pt x="28107" y="205790"/>
                </a:lnTo>
                <a:cubicBezTo>
                  <a:pt x="25602" y="205790"/>
                  <a:pt x="23812" y="203958"/>
                  <a:pt x="23812" y="201027"/>
                </a:cubicBezTo>
                <a:cubicBezTo>
                  <a:pt x="23812" y="198829"/>
                  <a:pt x="25602" y="196631"/>
                  <a:pt x="28107" y="196631"/>
                </a:cubicBezTo>
                <a:close/>
                <a:moveTo>
                  <a:pt x="165014" y="159616"/>
                </a:moveTo>
                <a:cubicBezTo>
                  <a:pt x="167417" y="158531"/>
                  <a:pt x="169820" y="159616"/>
                  <a:pt x="170850" y="162148"/>
                </a:cubicBezTo>
                <a:cubicBezTo>
                  <a:pt x="173252" y="168297"/>
                  <a:pt x="174282" y="175170"/>
                  <a:pt x="174282" y="182042"/>
                </a:cubicBezTo>
                <a:cubicBezTo>
                  <a:pt x="174282" y="184936"/>
                  <a:pt x="172223" y="186745"/>
                  <a:pt x="169820" y="186745"/>
                </a:cubicBezTo>
                <a:cubicBezTo>
                  <a:pt x="167417" y="186745"/>
                  <a:pt x="165357" y="184936"/>
                  <a:pt x="165357" y="182042"/>
                </a:cubicBezTo>
                <a:cubicBezTo>
                  <a:pt x="165357" y="176617"/>
                  <a:pt x="164327" y="170829"/>
                  <a:pt x="162611" y="165404"/>
                </a:cubicBezTo>
                <a:cubicBezTo>
                  <a:pt x="161925" y="162872"/>
                  <a:pt x="162954" y="160340"/>
                  <a:pt x="165014" y="159616"/>
                </a:cubicBezTo>
                <a:close/>
                <a:moveTo>
                  <a:pt x="126553" y="141068"/>
                </a:moveTo>
                <a:cubicBezTo>
                  <a:pt x="134106" y="141068"/>
                  <a:pt x="140940" y="144045"/>
                  <a:pt x="144896" y="148882"/>
                </a:cubicBezTo>
                <a:cubicBezTo>
                  <a:pt x="149212" y="144045"/>
                  <a:pt x="155686" y="141068"/>
                  <a:pt x="163239" y="141068"/>
                </a:cubicBezTo>
                <a:cubicBezTo>
                  <a:pt x="165757" y="141068"/>
                  <a:pt x="167916" y="142929"/>
                  <a:pt x="167916" y="145533"/>
                </a:cubicBezTo>
                <a:cubicBezTo>
                  <a:pt x="167916" y="148510"/>
                  <a:pt x="165757" y="150370"/>
                  <a:pt x="163239" y="150370"/>
                </a:cubicBezTo>
                <a:cubicBezTo>
                  <a:pt x="155686" y="150370"/>
                  <a:pt x="149572" y="154835"/>
                  <a:pt x="149572" y="160044"/>
                </a:cubicBezTo>
                <a:cubicBezTo>
                  <a:pt x="149572" y="162649"/>
                  <a:pt x="147414" y="164509"/>
                  <a:pt x="144896" y="164509"/>
                </a:cubicBezTo>
                <a:cubicBezTo>
                  <a:pt x="142378" y="164509"/>
                  <a:pt x="140580" y="162649"/>
                  <a:pt x="140580" y="160044"/>
                </a:cubicBezTo>
                <a:cubicBezTo>
                  <a:pt x="140580" y="154835"/>
                  <a:pt x="134106" y="150370"/>
                  <a:pt x="126553" y="150370"/>
                </a:cubicBezTo>
                <a:cubicBezTo>
                  <a:pt x="124035" y="150370"/>
                  <a:pt x="122237" y="148510"/>
                  <a:pt x="122237" y="145533"/>
                </a:cubicBezTo>
                <a:cubicBezTo>
                  <a:pt x="122237" y="142929"/>
                  <a:pt x="124035" y="141068"/>
                  <a:pt x="126553" y="141068"/>
                </a:cubicBezTo>
                <a:close/>
                <a:moveTo>
                  <a:pt x="118756" y="126781"/>
                </a:moveTo>
                <a:cubicBezTo>
                  <a:pt x="121290" y="126781"/>
                  <a:pt x="123463" y="128602"/>
                  <a:pt x="123463" y="131516"/>
                </a:cubicBezTo>
                <a:cubicBezTo>
                  <a:pt x="123463" y="134065"/>
                  <a:pt x="121290" y="135886"/>
                  <a:pt x="118756" y="135886"/>
                </a:cubicBezTo>
                <a:cubicBezTo>
                  <a:pt x="92687" y="135886"/>
                  <a:pt x="71325" y="157373"/>
                  <a:pt x="71325" y="183595"/>
                </a:cubicBezTo>
                <a:cubicBezTo>
                  <a:pt x="71325" y="186508"/>
                  <a:pt x="69153" y="188329"/>
                  <a:pt x="66619" y="188329"/>
                </a:cubicBezTo>
                <a:cubicBezTo>
                  <a:pt x="64446" y="188329"/>
                  <a:pt x="61912" y="186508"/>
                  <a:pt x="61912" y="183595"/>
                </a:cubicBezTo>
                <a:cubicBezTo>
                  <a:pt x="61912" y="152274"/>
                  <a:pt x="87618" y="126781"/>
                  <a:pt x="118756" y="126781"/>
                </a:cubicBezTo>
                <a:close/>
                <a:moveTo>
                  <a:pt x="185651" y="118843"/>
                </a:moveTo>
                <a:cubicBezTo>
                  <a:pt x="192844" y="118843"/>
                  <a:pt x="199678" y="121774"/>
                  <a:pt x="203994" y="126537"/>
                </a:cubicBezTo>
                <a:cubicBezTo>
                  <a:pt x="207950" y="121774"/>
                  <a:pt x="214784" y="118843"/>
                  <a:pt x="221977" y="118843"/>
                </a:cubicBezTo>
                <a:cubicBezTo>
                  <a:pt x="224854" y="118843"/>
                  <a:pt x="226653" y="121041"/>
                  <a:pt x="226653" y="123606"/>
                </a:cubicBezTo>
                <a:cubicBezTo>
                  <a:pt x="226653" y="126170"/>
                  <a:pt x="224854" y="128368"/>
                  <a:pt x="221977" y="128368"/>
                </a:cubicBezTo>
                <a:cubicBezTo>
                  <a:pt x="214784" y="128368"/>
                  <a:pt x="208310" y="132398"/>
                  <a:pt x="208310" y="137527"/>
                </a:cubicBezTo>
                <a:cubicBezTo>
                  <a:pt x="208310" y="140092"/>
                  <a:pt x="206511" y="142290"/>
                  <a:pt x="203994" y="142290"/>
                </a:cubicBezTo>
                <a:cubicBezTo>
                  <a:pt x="201476" y="142290"/>
                  <a:pt x="199318" y="140092"/>
                  <a:pt x="199318" y="137527"/>
                </a:cubicBezTo>
                <a:cubicBezTo>
                  <a:pt x="199318" y="132398"/>
                  <a:pt x="192844" y="128368"/>
                  <a:pt x="185651" y="128368"/>
                </a:cubicBezTo>
                <a:cubicBezTo>
                  <a:pt x="183133" y="128368"/>
                  <a:pt x="180975" y="126170"/>
                  <a:pt x="180975" y="123606"/>
                </a:cubicBezTo>
                <a:cubicBezTo>
                  <a:pt x="180975" y="121041"/>
                  <a:pt x="183133" y="118843"/>
                  <a:pt x="185651" y="118843"/>
                </a:cubicBezTo>
                <a:close/>
                <a:moveTo>
                  <a:pt x="9363" y="101734"/>
                </a:moveTo>
                <a:lnTo>
                  <a:pt x="9363" y="279340"/>
                </a:lnTo>
                <a:lnTo>
                  <a:pt x="244875" y="279340"/>
                </a:lnTo>
                <a:lnTo>
                  <a:pt x="244875" y="101734"/>
                </a:lnTo>
                <a:lnTo>
                  <a:pt x="9363" y="101734"/>
                </a:lnTo>
                <a:close/>
                <a:moveTo>
                  <a:pt x="187145" y="53756"/>
                </a:moveTo>
                <a:cubicBezTo>
                  <a:pt x="198272" y="53756"/>
                  <a:pt x="207603" y="62758"/>
                  <a:pt x="207603" y="74279"/>
                </a:cubicBezTo>
                <a:cubicBezTo>
                  <a:pt x="207603" y="78240"/>
                  <a:pt x="206168" y="82560"/>
                  <a:pt x="203655" y="86161"/>
                </a:cubicBezTo>
                <a:cubicBezTo>
                  <a:pt x="202937" y="87241"/>
                  <a:pt x="201502" y="87961"/>
                  <a:pt x="199707" y="87961"/>
                </a:cubicBezTo>
                <a:cubicBezTo>
                  <a:pt x="198989" y="87961"/>
                  <a:pt x="198272" y="87601"/>
                  <a:pt x="197554" y="87241"/>
                </a:cubicBezTo>
                <a:cubicBezTo>
                  <a:pt x="195400" y="85441"/>
                  <a:pt x="195041" y="82920"/>
                  <a:pt x="196477" y="80760"/>
                </a:cubicBezTo>
                <a:cubicBezTo>
                  <a:pt x="197554" y="78960"/>
                  <a:pt x="198272" y="76439"/>
                  <a:pt x="198272" y="74279"/>
                </a:cubicBezTo>
                <a:cubicBezTo>
                  <a:pt x="198272" y="68158"/>
                  <a:pt x="193247" y="62758"/>
                  <a:pt x="187145" y="62758"/>
                </a:cubicBezTo>
                <a:cubicBezTo>
                  <a:pt x="180685" y="62758"/>
                  <a:pt x="176019" y="68158"/>
                  <a:pt x="176019" y="74279"/>
                </a:cubicBezTo>
                <a:cubicBezTo>
                  <a:pt x="176019" y="76439"/>
                  <a:pt x="176378" y="78960"/>
                  <a:pt x="177814" y="80760"/>
                </a:cubicBezTo>
                <a:cubicBezTo>
                  <a:pt x="179249" y="82920"/>
                  <a:pt x="178890" y="85441"/>
                  <a:pt x="176737" y="87241"/>
                </a:cubicBezTo>
                <a:cubicBezTo>
                  <a:pt x="174583" y="88321"/>
                  <a:pt x="172071" y="87961"/>
                  <a:pt x="170276" y="86161"/>
                </a:cubicBezTo>
                <a:cubicBezTo>
                  <a:pt x="167764" y="82560"/>
                  <a:pt x="166687" y="78240"/>
                  <a:pt x="166687" y="74279"/>
                </a:cubicBezTo>
                <a:cubicBezTo>
                  <a:pt x="166687" y="62758"/>
                  <a:pt x="176019" y="53756"/>
                  <a:pt x="187145" y="53756"/>
                </a:cubicBezTo>
                <a:close/>
                <a:moveTo>
                  <a:pt x="114330" y="39790"/>
                </a:moveTo>
                <a:cubicBezTo>
                  <a:pt x="109284" y="39425"/>
                  <a:pt x="104598" y="42707"/>
                  <a:pt x="103517" y="47448"/>
                </a:cubicBezTo>
                <a:cubicBezTo>
                  <a:pt x="103156" y="48907"/>
                  <a:pt x="101714" y="50366"/>
                  <a:pt x="100273" y="50730"/>
                </a:cubicBezTo>
                <a:cubicBezTo>
                  <a:pt x="98470" y="51460"/>
                  <a:pt x="96668" y="50730"/>
                  <a:pt x="95587" y="49636"/>
                </a:cubicBezTo>
                <a:cubicBezTo>
                  <a:pt x="95226" y="48907"/>
                  <a:pt x="94506" y="48542"/>
                  <a:pt x="93424" y="48178"/>
                </a:cubicBezTo>
                <a:lnTo>
                  <a:pt x="93064" y="48178"/>
                </a:lnTo>
                <a:cubicBezTo>
                  <a:pt x="91261" y="48178"/>
                  <a:pt x="89820" y="49636"/>
                  <a:pt x="89459" y="51460"/>
                </a:cubicBezTo>
                <a:cubicBezTo>
                  <a:pt x="89459" y="52189"/>
                  <a:pt x="89459" y="52554"/>
                  <a:pt x="89820" y="53283"/>
                </a:cubicBezTo>
                <a:cubicBezTo>
                  <a:pt x="90541" y="54743"/>
                  <a:pt x="90541" y="56201"/>
                  <a:pt x="89459" y="57660"/>
                </a:cubicBezTo>
                <a:cubicBezTo>
                  <a:pt x="88738" y="58754"/>
                  <a:pt x="87297" y="59484"/>
                  <a:pt x="85855" y="59484"/>
                </a:cubicBezTo>
                <a:cubicBezTo>
                  <a:pt x="83692" y="59848"/>
                  <a:pt x="81890" y="61672"/>
                  <a:pt x="81529" y="64225"/>
                </a:cubicBezTo>
                <a:cubicBezTo>
                  <a:pt x="81169" y="65319"/>
                  <a:pt x="81890" y="66778"/>
                  <a:pt x="82611" y="67872"/>
                </a:cubicBezTo>
                <a:cubicBezTo>
                  <a:pt x="83332" y="68966"/>
                  <a:pt x="84413" y="69330"/>
                  <a:pt x="85855" y="69695"/>
                </a:cubicBezTo>
                <a:lnTo>
                  <a:pt x="127306" y="74071"/>
                </a:lnTo>
                <a:cubicBezTo>
                  <a:pt x="129469" y="74436"/>
                  <a:pt x="131271" y="73707"/>
                  <a:pt x="133074" y="72613"/>
                </a:cubicBezTo>
                <a:cubicBezTo>
                  <a:pt x="134515" y="71154"/>
                  <a:pt x="135597" y="69330"/>
                  <a:pt x="135957" y="67142"/>
                </a:cubicBezTo>
                <a:cubicBezTo>
                  <a:pt x="136318" y="65319"/>
                  <a:pt x="135597" y="63131"/>
                  <a:pt x="134155" y="61672"/>
                </a:cubicBezTo>
                <a:cubicBezTo>
                  <a:pt x="133074" y="59848"/>
                  <a:pt x="131271" y="59119"/>
                  <a:pt x="129109" y="58754"/>
                </a:cubicBezTo>
                <a:cubicBezTo>
                  <a:pt x="128748" y="58754"/>
                  <a:pt x="128027" y="58754"/>
                  <a:pt x="127667" y="58754"/>
                </a:cubicBezTo>
                <a:cubicBezTo>
                  <a:pt x="125865" y="59119"/>
                  <a:pt x="124423" y="58390"/>
                  <a:pt x="123702" y="56931"/>
                </a:cubicBezTo>
                <a:cubicBezTo>
                  <a:pt x="122621" y="55837"/>
                  <a:pt x="122260" y="54378"/>
                  <a:pt x="122621" y="52554"/>
                </a:cubicBezTo>
                <a:cubicBezTo>
                  <a:pt x="122621" y="52189"/>
                  <a:pt x="122981" y="51460"/>
                  <a:pt x="122981" y="51095"/>
                </a:cubicBezTo>
                <a:cubicBezTo>
                  <a:pt x="123702" y="45260"/>
                  <a:pt x="119737" y="40519"/>
                  <a:pt x="114330" y="39790"/>
                </a:cubicBezTo>
                <a:close/>
                <a:moveTo>
                  <a:pt x="115051" y="30672"/>
                </a:moveTo>
                <a:cubicBezTo>
                  <a:pt x="125144" y="31766"/>
                  <a:pt x="132353" y="40154"/>
                  <a:pt x="132353" y="50001"/>
                </a:cubicBezTo>
                <a:cubicBezTo>
                  <a:pt x="135957" y="50730"/>
                  <a:pt x="139201" y="52554"/>
                  <a:pt x="141364" y="55837"/>
                </a:cubicBezTo>
                <a:cubicBezTo>
                  <a:pt x="144248" y="59119"/>
                  <a:pt x="145689" y="63495"/>
                  <a:pt x="144968" y="68236"/>
                </a:cubicBezTo>
                <a:cubicBezTo>
                  <a:pt x="144608" y="72613"/>
                  <a:pt x="142445" y="76624"/>
                  <a:pt x="138841" y="79907"/>
                </a:cubicBezTo>
                <a:cubicBezTo>
                  <a:pt x="135957" y="82095"/>
                  <a:pt x="131992" y="83554"/>
                  <a:pt x="128388" y="83554"/>
                </a:cubicBezTo>
                <a:cubicBezTo>
                  <a:pt x="127667" y="83554"/>
                  <a:pt x="126946" y="83554"/>
                  <a:pt x="126585" y="83554"/>
                </a:cubicBezTo>
                <a:lnTo>
                  <a:pt x="84773" y="78813"/>
                </a:lnTo>
                <a:cubicBezTo>
                  <a:pt x="77204" y="78083"/>
                  <a:pt x="71437" y="70789"/>
                  <a:pt x="72518" y="63131"/>
                </a:cubicBezTo>
                <a:cubicBezTo>
                  <a:pt x="72879" y="58025"/>
                  <a:pt x="76123" y="54013"/>
                  <a:pt x="80448" y="51825"/>
                </a:cubicBezTo>
                <a:cubicBezTo>
                  <a:pt x="80448" y="51460"/>
                  <a:pt x="80448" y="50730"/>
                  <a:pt x="80448" y="50366"/>
                </a:cubicBezTo>
                <a:cubicBezTo>
                  <a:pt x="81169" y="43437"/>
                  <a:pt x="87297" y="38331"/>
                  <a:pt x="94506" y="39060"/>
                </a:cubicBezTo>
                <a:cubicBezTo>
                  <a:pt x="95226" y="39425"/>
                  <a:pt x="96308" y="39425"/>
                  <a:pt x="97029" y="39790"/>
                </a:cubicBezTo>
                <a:cubicBezTo>
                  <a:pt x="100633" y="33590"/>
                  <a:pt x="107842" y="29943"/>
                  <a:pt x="115051" y="30672"/>
                </a:cubicBezTo>
                <a:close/>
                <a:moveTo>
                  <a:pt x="58698" y="9868"/>
                </a:moveTo>
                <a:lnTo>
                  <a:pt x="48975" y="92727"/>
                </a:lnTo>
                <a:lnTo>
                  <a:pt x="249556" y="92727"/>
                </a:lnTo>
                <a:cubicBezTo>
                  <a:pt x="252077" y="92727"/>
                  <a:pt x="254237" y="94528"/>
                  <a:pt x="254237" y="97050"/>
                </a:cubicBezTo>
                <a:lnTo>
                  <a:pt x="254237" y="211612"/>
                </a:lnTo>
                <a:lnTo>
                  <a:pt x="271883" y="213773"/>
                </a:lnTo>
                <a:lnTo>
                  <a:pt x="292769" y="37247"/>
                </a:lnTo>
                <a:lnTo>
                  <a:pt x="58698" y="9868"/>
                </a:lnTo>
                <a:close/>
                <a:moveTo>
                  <a:pt x="55096" y="141"/>
                </a:moveTo>
                <a:lnTo>
                  <a:pt x="298171" y="28961"/>
                </a:lnTo>
                <a:cubicBezTo>
                  <a:pt x="300691" y="29322"/>
                  <a:pt x="302852" y="31483"/>
                  <a:pt x="302132" y="34005"/>
                </a:cubicBezTo>
                <a:lnTo>
                  <a:pt x="280165" y="219537"/>
                </a:lnTo>
                <a:cubicBezTo>
                  <a:pt x="280165" y="220618"/>
                  <a:pt x="279805" y="221699"/>
                  <a:pt x="278725" y="222419"/>
                </a:cubicBezTo>
                <a:cubicBezTo>
                  <a:pt x="277644" y="223140"/>
                  <a:pt x="276924" y="223500"/>
                  <a:pt x="275844" y="223500"/>
                </a:cubicBezTo>
                <a:cubicBezTo>
                  <a:pt x="275844" y="223500"/>
                  <a:pt x="275484" y="223500"/>
                  <a:pt x="275124" y="223500"/>
                </a:cubicBezTo>
                <a:lnTo>
                  <a:pt x="254237" y="220978"/>
                </a:lnTo>
                <a:lnTo>
                  <a:pt x="254237" y="284023"/>
                </a:lnTo>
                <a:cubicBezTo>
                  <a:pt x="254237" y="286184"/>
                  <a:pt x="252077" y="288346"/>
                  <a:pt x="249556" y="288346"/>
                </a:cubicBezTo>
                <a:lnTo>
                  <a:pt x="4681" y="288346"/>
                </a:lnTo>
                <a:cubicBezTo>
                  <a:pt x="2160" y="288346"/>
                  <a:pt x="0" y="286184"/>
                  <a:pt x="0" y="284023"/>
                </a:cubicBezTo>
                <a:lnTo>
                  <a:pt x="0" y="97050"/>
                </a:lnTo>
                <a:cubicBezTo>
                  <a:pt x="0" y="94528"/>
                  <a:pt x="2160" y="92727"/>
                  <a:pt x="4681" y="92727"/>
                </a:cubicBezTo>
                <a:lnTo>
                  <a:pt x="39612" y="92727"/>
                </a:lnTo>
                <a:lnTo>
                  <a:pt x="50055" y="4104"/>
                </a:lnTo>
                <a:cubicBezTo>
                  <a:pt x="50415" y="2663"/>
                  <a:pt x="50775" y="1582"/>
                  <a:pt x="51855" y="862"/>
                </a:cubicBezTo>
                <a:cubicBezTo>
                  <a:pt x="52936" y="141"/>
                  <a:pt x="54016" y="-219"/>
                  <a:pt x="55096" y="14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04DA380-FF70-C147-8A0D-6DB0E009F750}"/>
              </a:ext>
            </a:extLst>
          </p:cNvPr>
          <p:cNvSpPr txBox="1">
            <a:spLocks/>
          </p:cNvSpPr>
          <p:nvPr/>
        </p:nvSpPr>
        <p:spPr>
          <a:xfrm>
            <a:off x="571569" y="2616754"/>
            <a:ext cx="2992128" cy="2167294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400" b="1" spc="-15" dirty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rPr>
              <a:t>Dependence on past realizations is completely ignored. In the real-world, a single, large shock will quickly change the whole future projection of the time-series which is not accounted for.</a:t>
            </a:r>
            <a:endParaRPr lang="en-US" sz="14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746F353-64AE-704F-8F4A-6EFEC3AB4C00}"/>
              </a:ext>
            </a:extLst>
          </p:cNvPr>
          <p:cNvSpPr txBox="1">
            <a:spLocks/>
          </p:cNvSpPr>
          <p:nvPr/>
        </p:nvSpPr>
        <p:spPr>
          <a:xfrm>
            <a:off x="8467577" y="2616754"/>
            <a:ext cx="3246628" cy="139169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b="1" spc="-15" dirty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rPr>
              <a:t>Variance is presumed to be constant. if random shocks have impact on the future, variance - as a measure of uncertainty - should grow </a:t>
            </a:r>
            <a:endParaRPr lang="en-US" sz="14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977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523931" y="-63527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Time series analysis and forecast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A045E1E1-A2B7-4D76-85D9-81761EDF42B2}"/>
              </a:ext>
            </a:extLst>
          </p:cNvPr>
          <p:cNvSpPr txBox="1"/>
          <p:nvPr/>
        </p:nvSpPr>
        <p:spPr>
          <a:xfrm>
            <a:off x="0" y="902369"/>
            <a:ext cx="4114800" cy="2526632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ARIMA on </a:t>
            </a:r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Tesla (TSLA)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Error: 10.49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Mean: 263.68</a:t>
            </a:r>
          </a:p>
          <a:p>
            <a:endParaRPr lang="en-GB" sz="18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error  10.49/263.68 *100 = 3.98% of the actual value.</a:t>
            </a:r>
          </a:p>
          <a:p>
            <a:endParaRPr lang="en-US" sz="18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2176E4-5276-4C81-BD4B-FBD7F4C9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29321" r="31944" b="12841"/>
          <a:stretch/>
        </p:blipFill>
        <p:spPr>
          <a:xfrm>
            <a:off x="4114799" y="0"/>
            <a:ext cx="7974677" cy="31230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57B142-5AC4-4B11-AD5E-47E3654A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36364" r="12205" b="7393"/>
          <a:stretch/>
        </p:blipFill>
        <p:spPr>
          <a:xfrm>
            <a:off x="0" y="3123049"/>
            <a:ext cx="12089476" cy="3857106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A38E4E5A-0751-4038-88DC-D19E056DCD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9171" y="2416631"/>
            <a:ext cx="2034069" cy="1853678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88E79E06-291E-47C1-885E-879EF6FCD40A}"/>
              </a:ext>
            </a:extLst>
          </p:cNvPr>
          <p:cNvSpPr/>
          <p:nvPr/>
        </p:nvSpPr>
        <p:spPr>
          <a:xfrm rot="1585925">
            <a:off x="7715873" y="4838551"/>
            <a:ext cx="2886228" cy="1440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AF09BD5-9E3D-4550-9E4A-F8A023CE2317}"/>
              </a:ext>
            </a:extLst>
          </p:cNvPr>
          <p:cNvSpPr/>
          <p:nvPr/>
        </p:nvSpPr>
        <p:spPr>
          <a:xfrm>
            <a:off x="7747589" y="6537649"/>
            <a:ext cx="174171" cy="217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1BAE361-DA0F-40CC-B1A9-0ED3B353C4D2}"/>
              </a:ext>
            </a:extLst>
          </p:cNvPr>
          <p:cNvSpPr/>
          <p:nvPr/>
        </p:nvSpPr>
        <p:spPr>
          <a:xfrm>
            <a:off x="11053665" y="4460033"/>
            <a:ext cx="572278" cy="8024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42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2BFE4E-6714-4759-B3A9-BD01430968D0}"/>
              </a:ext>
            </a:extLst>
          </p:cNvPr>
          <p:cNvSpPr/>
          <p:nvPr/>
        </p:nvSpPr>
        <p:spPr>
          <a:xfrm>
            <a:off x="1589" y="0"/>
            <a:ext cx="12188821" cy="68555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69" h="11007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8799881-26CC-4AA2-86BD-31F140E47288}"/>
              </a:ext>
            </a:extLst>
          </p:cNvPr>
          <p:cNvSpPr/>
          <p:nvPr/>
        </p:nvSpPr>
        <p:spPr>
          <a:xfrm>
            <a:off x="171016" y="715044"/>
            <a:ext cx="5837155" cy="6062641"/>
          </a:xfrm>
          <a:custGeom>
            <a:avLst/>
            <a:gdLst>
              <a:gd name="connsiteX0" fmla="*/ 2027528 w 11674310"/>
              <a:gd name="connsiteY0" fmla="*/ 4852190 h 12125282"/>
              <a:gd name="connsiteX1" fmla="*/ 1155931 w 11674310"/>
              <a:gd name="connsiteY1" fmla="*/ 5723785 h 12125282"/>
              <a:gd name="connsiteX2" fmla="*/ 2027528 w 11674310"/>
              <a:gd name="connsiteY2" fmla="*/ 6595381 h 12125282"/>
              <a:gd name="connsiteX3" fmla="*/ 2899123 w 11674310"/>
              <a:gd name="connsiteY3" fmla="*/ 5723785 h 12125282"/>
              <a:gd name="connsiteX4" fmla="*/ 2027528 w 11674310"/>
              <a:gd name="connsiteY4" fmla="*/ 4852190 h 12125282"/>
              <a:gd name="connsiteX5" fmla="*/ 2027528 w 11674310"/>
              <a:gd name="connsiteY5" fmla="*/ 4535925 h 12125282"/>
              <a:gd name="connsiteX6" fmla="*/ 3216634 w 11674310"/>
              <a:gd name="connsiteY6" fmla="*/ 5723785 h 12125282"/>
              <a:gd name="connsiteX7" fmla="*/ 2027528 w 11674310"/>
              <a:gd name="connsiteY7" fmla="*/ 6911645 h 12125282"/>
              <a:gd name="connsiteX8" fmla="*/ 838421 w 11674310"/>
              <a:gd name="connsiteY8" fmla="*/ 5723785 h 12125282"/>
              <a:gd name="connsiteX9" fmla="*/ 2027528 w 11674310"/>
              <a:gd name="connsiteY9" fmla="*/ 4535925 h 12125282"/>
              <a:gd name="connsiteX10" fmla="*/ 9645541 w 11674310"/>
              <a:gd name="connsiteY10" fmla="*/ 4006297 h 12125282"/>
              <a:gd name="connsiteX11" fmla="*/ 8775190 w 11674310"/>
              <a:gd name="connsiteY11" fmla="*/ 4877893 h 12125282"/>
              <a:gd name="connsiteX12" fmla="*/ 9645541 w 11674310"/>
              <a:gd name="connsiteY12" fmla="*/ 5749489 h 12125282"/>
              <a:gd name="connsiteX13" fmla="*/ 10518382 w 11674310"/>
              <a:gd name="connsiteY13" fmla="*/ 4877893 h 12125282"/>
              <a:gd name="connsiteX14" fmla="*/ 9645541 w 11674310"/>
              <a:gd name="connsiteY14" fmla="*/ 4006297 h 12125282"/>
              <a:gd name="connsiteX15" fmla="*/ 9645541 w 11674310"/>
              <a:gd name="connsiteY15" fmla="*/ 3688787 h 12125282"/>
              <a:gd name="connsiteX16" fmla="*/ 10834647 w 11674310"/>
              <a:gd name="connsiteY16" fmla="*/ 4877893 h 12125282"/>
              <a:gd name="connsiteX17" fmla="*/ 9645541 w 11674310"/>
              <a:gd name="connsiteY17" fmla="*/ 6066999 h 12125282"/>
              <a:gd name="connsiteX18" fmla="*/ 8456435 w 11674310"/>
              <a:gd name="connsiteY18" fmla="*/ 4877893 h 12125282"/>
              <a:gd name="connsiteX19" fmla="*/ 9645541 w 11674310"/>
              <a:gd name="connsiteY19" fmla="*/ 3688787 h 12125282"/>
              <a:gd name="connsiteX20" fmla="*/ 8618710 w 11674310"/>
              <a:gd name="connsiteY20" fmla="*/ 1946972 h 12125282"/>
              <a:gd name="connsiteX21" fmla="*/ 8618710 w 11674310"/>
              <a:gd name="connsiteY21" fmla="*/ 2516240 h 12125282"/>
              <a:gd name="connsiteX22" fmla="*/ 9798349 w 11674310"/>
              <a:gd name="connsiteY22" fmla="*/ 1946972 h 12125282"/>
              <a:gd name="connsiteX23" fmla="*/ 6006565 w 11674310"/>
              <a:gd name="connsiteY23" fmla="*/ 984074 h 12125282"/>
              <a:gd name="connsiteX24" fmla="*/ 5828436 w 11674310"/>
              <a:gd name="connsiteY24" fmla="*/ 1052586 h 12125282"/>
              <a:gd name="connsiteX25" fmla="*/ 5739994 w 11674310"/>
              <a:gd name="connsiteY25" fmla="*/ 1251892 h 12125282"/>
              <a:gd name="connsiteX26" fmla="*/ 5739994 w 11674310"/>
              <a:gd name="connsiteY26" fmla="*/ 1925795 h 12125282"/>
              <a:gd name="connsiteX27" fmla="*/ 5847121 w 11674310"/>
              <a:gd name="connsiteY27" fmla="*/ 2164963 h 12125282"/>
              <a:gd name="connsiteX28" fmla="*/ 6098744 w 11674310"/>
              <a:gd name="connsiteY28" fmla="*/ 2244685 h 12125282"/>
              <a:gd name="connsiteX29" fmla="*/ 8064392 w 11674310"/>
              <a:gd name="connsiteY29" fmla="*/ 2012992 h 12125282"/>
              <a:gd name="connsiteX30" fmla="*/ 8302313 w 11674310"/>
              <a:gd name="connsiteY30" fmla="*/ 1746420 h 12125282"/>
              <a:gd name="connsiteX31" fmla="*/ 8302313 w 11674310"/>
              <a:gd name="connsiteY31" fmla="*/ 1629327 h 12125282"/>
              <a:gd name="connsiteX32" fmla="*/ 8302313 w 11674310"/>
              <a:gd name="connsiteY32" fmla="*/ 1489813 h 12125282"/>
              <a:gd name="connsiteX33" fmla="*/ 8064392 w 11674310"/>
              <a:gd name="connsiteY33" fmla="*/ 1224487 h 12125282"/>
              <a:gd name="connsiteX34" fmla="*/ 6037706 w 11674310"/>
              <a:gd name="connsiteY34" fmla="*/ 986566 h 12125282"/>
              <a:gd name="connsiteX35" fmla="*/ 6006565 w 11674310"/>
              <a:gd name="connsiteY35" fmla="*/ 984074 h 12125282"/>
              <a:gd name="connsiteX36" fmla="*/ 5583041 w 11674310"/>
              <a:gd name="connsiteY36" fmla="*/ 0 h 12125282"/>
              <a:gd name="connsiteX37" fmla="*/ 5896947 w 11674310"/>
              <a:gd name="connsiteY37" fmla="*/ 313907 h 12125282"/>
              <a:gd name="connsiteX38" fmla="*/ 5739994 w 11674310"/>
              <a:gd name="connsiteY38" fmla="*/ 584216 h 12125282"/>
              <a:gd name="connsiteX39" fmla="*/ 5739994 w 11674310"/>
              <a:gd name="connsiteY39" fmla="*/ 732450 h 12125282"/>
              <a:gd name="connsiteX40" fmla="*/ 6075076 w 11674310"/>
              <a:gd name="connsiteY40" fmla="*/ 671413 h 12125282"/>
              <a:gd name="connsiteX41" fmla="*/ 8101762 w 11674310"/>
              <a:gd name="connsiteY41" fmla="*/ 909334 h 12125282"/>
              <a:gd name="connsiteX42" fmla="*/ 8618710 w 11674310"/>
              <a:gd name="connsiteY42" fmla="*/ 1489813 h 12125282"/>
              <a:gd name="connsiteX43" fmla="*/ 8618710 w 11674310"/>
              <a:gd name="connsiteY43" fmla="*/ 1629327 h 12125282"/>
              <a:gd name="connsiteX44" fmla="*/ 10107272 w 11674310"/>
              <a:gd name="connsiteY44" fmla="*/ 1629327 h 12125282"/>
              <a:gd name="connsiteX45" fmla="*/ 10347684 w 11674310"/>
              <a:gd name="connsiteY45" fmla="*/ 1821160 h 12125282"/>
              <a:gd name="connsiteX46" fmla="*/ 10214398 w 11674310"/>
              <a:gd name="connsiteY46" fmla="*/ 2097697 h 12125282"/>
              <a:gd name="connsiteX47" fmla="*/ 8705906 w 11674310"/>
              <a:gd name="connsiteY47" fmla="*/ 2826409 h 12125282"/>
              <a:gd name="connsiteX48" fmla="*/ 8582586 w 11674310"/>
              <a:gd name="connsiteY48" fmla="*/ 2855059 h 12125282"/>
              <a:gd name="connsiteX49" fmla="*/ 8433107 w 11674310"/>
              <a:gd name="connsiteY49" fmla="*/ 2811461 h 12125282"/>
              <a:gd name="connsiteX50" fmla="*/ 8302313 w 11674310"/>
              <a:gd name="connsiteY50" fmla="*/ 2572294 h 12125282"/>
              <a:gd name="connsiteX51" fmla="*/ 8302313 w 11674310"/>
              <a:gd name="connsiteY51" fmla="*/ 2267107 h 12125282"/>
              <a:gd name="connsiteX52" fmla="*/ 8101762 w 11674310"/>
              <a:gd name="connsiteY52" fmla="*/ 2328144 h 12125282"/>
              <a:gd name="connsiteX53" fmla="*/ 6134868 w 11674310"/>
              <a:gd name="connsiteY53" fmla="*/ 2558592 h 12125282"/>
              <a:gd name="connsiteX54" fmla="*/ 6061374 w 11674310"/>
              <a:gd name="connsiteY54" fmla="*/ 2563574 h 12125282"/>
              <a:gd name="connsiteX55" fmla="*/ 5739994 w 11674310"/>
              <a:gd name="connsiteY55" fmla="*/ 2476378 h 12125282"/>
              <a:gd name="connsiteX56" fmla="*/ 5739994 w 11674310"/>
              <a:gd name="connsiteY56" fmla="*/ 3739480 h 12125282"/>
              <a:gd name="connsiteX57" fmla="*/ 5774872 w 11674310"/>
              <a:gd name="connsiteY57" fmla="*/ 3739480 h 12125282"/>
              <a:gd name="connsiteX58" fmla="*/ 6269399 w 11674310"/>
              <a:gd name="connsiteY58" fmla="*/ 3986121 h 12125282"/>
              <a:gd name="connsiteX59" fmla="*/ 8259961 w 11674310"/>
              <a:gd name="connsiteY59" fmla="*/ 6218349 h 12125282"/>
              <a:gd name="connsiteX60" fmla="*/ 8587569 w 11674310"/>
              <a:gd name="connsiteY60" fmla="*/ 6365337 h 12125282"/>
              <a:gd name="connsiteX61" fmla="*/ 9898001 w 11674310"/>
              <a:gd name="connsiteY61" fmla="*/ 6364092 h 12125282"/>
              <a:gd name="connsiteX62" fmla="*/ 9904229 w 11674310"/>
              <a:gd name="connsiteY62" fmla="*/ 6364092 h 12125282"/>
              <a:gd name="connsiteX63" fmla="*/ 10382562 w 11674310"/>
              <a:gd name="connsiteY63" fmla="*/ 6471219 h 12125282"/>
              <a:gd name="connsiteX64" fmla="*/ 11212171 w 11674310"/>
              <a:gd name="connsiteY64" fmla="*/ 6859865 h 12125282"/>
              <a:gd name="connsiteX65" fmla="*/ 11674310 w 11674310"/>
              <a:gd name="connsiteY65" fmla="*/ 7586086 h 12125282"/>
              <a:gd name="connsiteX66" fmla="*/ 11674310 w 11674310"/>
              <a:gd name="connsiteY66" fmla="*/ 9386069 h 12125282"/>
              <a:gd name="connsiteX67" fmla="*/ 11356667 w 11674310"/>
              <a:gd name="connsiteY67" fmla="*/ 9896791 h 12125282"/>
              <a:gd name="connsiteX68" fmla="*/ 10994181 w 11674310"/>
              <a:gd name="connsiteY68" fmla="*/ 10074921 h 12125282"/>
              <a:gd name="connsiteX69" fmla="*/ 10994181 w 11674310"/>
              <a:gd name="connsiteY69" fmla="*/ 10782457 h 12125282"/>
              <a:gd name="connsiteX70" fmla="*/ 10834736 w 11674310"/>
              <a:gd name="connsiteY70" fmla="*/ 10941902 h 12125282"/>
              <a:gd name="connsiteX71" fmla="*/ 10676538 w 11674310"/>
              <a:gd name="connsiteY71" fmla="*/ 10782457 h 12125282"/>
              <a:gd name="connsiteX72" fmla="*/ 10676538 w 11674310"/>
              <a:gd name="connsiteY72" fmla="*/ 7800340 h 12125282"/>
              <a:gd name="connsiteX73" fmla="*/ 10834736 w 11674310"/>
              <a:gd name="connsiteY73" fmla="*/ 7640896 h 12125282"/>
              <a:gd name="connsiteX74" fmla="*/ 10994181 w 11674310"/>
              <a:gd name="connsiteY74" fmla="*/ 7800340 h 12125282"/>
              <a:gd name="connsiteX75" fmla="*/ 10994181 w 11674310"/>
              <a:gd name="connsiteY75" fmla="*/ 9721153 h 12125282"/>
              <a:gd name="connsiteX76" fmla="*/ 11215908 w 11674310"/>
              <a:gd name="connsiteY76" fmla="*/ 9611534 h 12125282"/>
              <a:gd name="connsiteX77" fmla="*/ 11356667 w 11674310"/>
              <a:gd name="connsiteY77" fmla="*/ 9386069 h 12125282"/>
              <a:gd name="connsiteX78" fmla="*/ 11356667 w 11674310"/>
              <a:gd name="connsiteY78" fmla="*/ 7586086 h 12125282"/>
              <a:gd name="connsiteX79" fmla="*/ 11076394 w 11674310"/>
              <a:gd name="connsiteY79" fmla="*/ 7146368 h 12125282"/>
              <a:gd name="connsiteX80" fmla="*/ 10248031 w 11674310"/>
              <a:gd name="connsiteY80" fmla="*/ 6758967 h 12125282"/>
              <a:gd name="connsiteX81" fmla="*/ 9899247 w 11674310"/>
              <a:gd name="connsiteY81" fmla="*/ 6681736 h 12125282"/>
              <a:gd name="connsiteX82" fmla="*/ 8587569 w 11674310"/>
              <a:gd name="connsiteY82" fmla="*/ 6681736 h 12125282"/>
              <a:gd name="connsiteX83" fmla="*/ 8023286 w 11674310"/>
              <a:gd name="connsiteY83" fmla="*/ 6428866 h 12125282"/>
              <a:gd name="connsiteX84" fmla="*/ 6027741 w 11674310"/>
              <a:gd name="connsiteY84" fmla="*/ 4190410 h 12125282"/>
              <a:gd name="connsiteX85" fmla="*/ 5762416 w 11674310"/>
              <a:gd name="connsiteY85" fmla="*/ 4055878 h 12125282"/>
              <a:gd name="connsiteX86" fmla="*/ 5515775 w 11674310"/>
              <a:gd name="connsiteY86" fmla="*/ 4164251 h 12125282"/>
              <a:gd name="connsiteX87" fmla="*/ 5664009 w 11674310"/>
              <a:gd name="connsiteY87" fmla="*/ 4925352 h 12125282"/>
              <a:gd name="connsiteX88" fmla="*/ 7866333 w 11674310"/>
              <a:gd name="connsiteY88" fmla="*/ 7402974 h 12125282"/>
              <a:gd name="connsiteX89" fmla="*/ 8110481 w 11674310"/>
              <a:gd name="connsiteY89" fmla="*/ 8044490 h 12125282"/>
              <a:gd name="connsiteX90" fmla="*/ 8109236 w 11674310"/>
              <a:gd name="connsiteY90" fmla="*/ 9940389 h 12125282"/>
              <a:gd name="connsiteX91" fmla="*/ 7951037 w 11674310"/>
              <a:gd name="connsiteY91" fmla="*/ 10099834 h 12125282"/>
              <a:gd name="connsiteX92" fmla="*/ 7791593 w 11674310"/>
              <a:gd name="connsiteY92" fmla="*/ 9940389 h 12125282"/>
              <a:gd name="connsiteX93" fmla="*/ 7794085 w 11674310"/>
              <a:gd name="connsiteY93" fmla="*/ 8044490 h 12125282"/>
              <a:gd name="connsiteX94" fmla="*/ 7629658 w 11674310"/>
              <a:gd name="connsiteY94" fmla="*/ 7613491 h 12125282"/>
              <a:gd name="connsiteX95" fmla="*/ 5739994 w 11674310"/>
              <a:gd name="connsiteY95" fmla="*/ 5488391 h 12125282"/>
              <a:gd name="connsiteX96" fmla="*/ 5739994 w 11674310"/>
              <a:gd name="connsiteY96" fmla="*/ 6818759 h 12125282"/>
              <a:gd name="connsiteX97" fmla="*/ 6190922 w 11674310"/>
              <a:gd name="connsiteY97" fmla="*/ 6964501 h 12125282"/>
              <a:gd name="connsiteX98" fmla="*/ 6218327 w 11674310"/>
              <a:gd name="connsiteY98" fmla="*/ 8149126 h 12125282"/>
              <a:gd name="connsiteX99" fmla="*/ 5739994 w 11674310"/>
              <a:gd name="connsiteY99" fmla="*/ 8891541 h 12125282"/>
              <a:gd name="connsiteX100" fmla="*/ 5739994 w 11674310"/>
              <a:gd name="connsiteY100" fmla="*/ 11967083 h 12125282"/>
              <a:gd name="connsiteX101" fmla="*/ 5580550 w 11674310"/>
              <a:gd name="connsiteY101" fmla="*/ 12125282 h 12125282"/>
              <a:gd name="connsiteX102" fmla="*/ 5422351 w 11674310"/>
              <a:gd name="connsiteY102" fmla="*/ 11967083 h 12125282"/>
              <a:gd name="connsiteX103" fmla="*/ 5422351 w 11674310"/>
              <a:gd name="connsiteY103" fmla="*/ 9313821 h 12125282"/>
              <a:gd name="connsiteX104" fmla="*/ 4686167 w 11674310"/>
              <a:gd name="connsiteY104" fmla="*/ 9596586 h 12125282"/>
              <a:gd name="connsiteX105" fmla="*/ 4273854 w 11674310"/>
              <a:gd name="connsiteY105" fmla="*/ 9518110 h 12125282"/>
              <a:gd name="connsiteX106" fmla="*/ 3881472 w 11674310"/>
              <a:gd name="connsiteY106" fmla="*/ 9346208 h 12125282"/>
              <a:gd name="connsiteX107" fmla="*/ 3881472 w 11674310"/>
              <a:gd name="connsiteY107" fmla="*/ 10787440 h 12125282"/>
              <a:gd name="connsiteX108" fmla="*/ 3723273 w 11674310"/>
              <a:gd name="connsiteY108" fmla="*/ 10945639 h 12125282"/>
              <a:gd name="connsiteX109" fmla="*/ 3563829 w 11674310"/>
              <a:gd name="connsiteY109" fmla="*/ 10787440 h 12125282"/>
              <a:gd name="connsiteX110" fmla="*/ 3563829 w 11674310"/>
              <a:gd name="connsiteY110" fmla="*/ 9209185 h 12125282"/>
              <a:gd name="connsiteX111" fmla="*/ 2856295 w 11674310"/>
              <a:gd name="connsiteY111" fmla="*/ 8902752 h 12125282"/>
              <a:gd name="connsiteX112" fmla="*/ 2774082 w 11674310"/>
              <a:gd name="connsiteY112" fmla="*/ 8694727 h 12125282"/>
              <a:gd name="connsiteX113" fmla="*/ 2982106 w 11674310"/>
              <a:gd name="connsiteY113" fmla="*/ 8611267 h 12125282"/>
              <a:gd name="connsiteX114" fmla="*/ 3783065 w 11674310"/>
              <a:gd name="connsiteY114" fmla="*/ 8958807 h 12125282"/>
              <a:gd name="connsiteX115" fmla="*/ 3785556 w 11674310"/>
              <a:gd name="connsiteY115" fmla="*/ 8960053 h 12125282"/>
              <a:gd name="connsiteX116" fmla="*/ 4395929 w 11674310"/>
              <a:gd name="connsiteY116" fmla="*/ 9224133 h 12125282"/>
              <a:gd name="connsiteX117" fmla="*/ 4686167 w 11674310"/>
              <a:gd name="connsiteY117" fmla="*/ 9280188 h 12125282"/>
              <a:gd name="connsiteX118" fmla="*/ 5358822 w 11674310"/>
              <a:gd name="connsiteY118" fmla="*/ 8896524 h 12125282"/>
              <a:gd name="connsiteX119" fmla="*/ 5434808 w 11674310"/>
              <a:gd name="connsiteY119" fmla="*/ 8780677 h 12125282"/>
              <a:gd name="connsiteX120" fmla="*/ 5463458 w 11674310"/>
              <a:gd name="connsiteY120" fmla="*/ 8734588 h 12125282"/>
              <a:gd name="connsiteX121" fmla="*/ 5948019 w 11674310"/>
              <a:gd name="connsiteY121" fmla="*/ 7980962 h 12125282"/>
              <a:gd name="connsiteX122" fmla="*/ 5991617 w 11674310"/>
              <a:gd name="connsiteY122" fmla="*/ 7211142 h 12125282"/>
              <a:gd name="connsiteX123" fmla="*/ 5732520 w 11674310"/>
              <a:gd name="connsiteY123" fmla="*/ 7136402 h 12125282"/>
              <a:gd name="connsiteX124" fmla="*/ 5492108 w 11674310"/>
              <a:gd name="connsiteY124" fmla="*/ 7298338 h 12125282"/>
              <a:gd name="connsiteX125" fmla="*/ 4902911 w 11674310"/>
              <a:gd name="connsiteY125" fmla="*/ 8213900 h 12125282"/>
              <a:gd name="connsiteX126" fmla="*/ 4589006 w 11674310"/>
              <a:gd name="connsiteY126" fmla="*/ 8317290 h 12125282"/>
              <a:gd name="connsiteX127" fmla="*/ 4575303 w 11674310"/>
              <a:gd name="connsiteY127" fmla="*/ 8311062 h 12125282"/>
              <a:gd name="connsiteX128" fmla="*/ 3183903 w 11674310"/>
              <a:gd name="connsiteY128" fmla="*/ 7606017 h 12125282"/>
              <a:gd name="connsiteX129" fmla="*/ 2897402 w 11674310"/>
              <a:gd name="connsiteY129" fmla="*/ 7536260 h 12125282"/>
              <a:gd name="connsiteX130" fmla="*/ 1773818 w 11674310"/>
              <a:gd name="connsiteY130" fmla="*/ 7526295 h 12125282"/>
              <a:gd name="connsiteX131" fmla="*/ 1425033 w 11674310"/>
              <a:gd name="connsiteY131" fmla="*/ 7603526 h 12125282"/>
              <a:gd name="connsiteX132" fmla="*/ 596671 w 11674310"/>
              <a:gd name="connsiteY132" fmla="*/ 7992172 h 12125282"/>
              <a:gd name="connsiteX133" fmla="*/ 316398 w 11674310"/>
              <a:gd name="connsiteY133" fmla="*/ 8433137 h 12125282"/>
              <a:gd name="connsiteX134" fmla="*/ 316398 w 11674310"/>
              <a:gd name="connsiteY134" fmla="*/ 10231874 h 12125282"/>
              <a:gd name="connsiteX135" fmla="*/ 457157 w 11674310"/>
              <a:gd name="connsiteY135" fmla="*/ 10457339 h 12125282"/>
              <a:gd name="connsiteX136" fmla="*/ 680130 w 11674310"/>
              <a:gd name="connsiteY136" fmla="*/ 10566958 h 12125282"/>
              <a:gd name="connsiteX137" fmla="*/ 680130 w 11674310"/>
              <a:gd name="connsiteY137" fmla="*/ 8646146 h 12125282"/>
              <a:gd name="connsiteX138" fmla="*/ 838328 w 11674310"/>
              <a:gd name="connsiteY138" fmla="*/ 8487947 h 12125282"/>
              <a:gd name="connsiteX139" fmla="*/ 996527 w 11674310"/>
              <a:gd name="connsiteY139" fmla="*/ 8646146 h 12125282"/>
              <a:gd name="connsiteX140" fmla="*/ 996527 w 11674310"/>
              <a:gd name="connsiteY140" fmla="*/ 11629508 h 12125282"/>
              <a:gd name="connsiteX141" fmla="*/ 838328 w 11674310"/>
              <a:gd name="connsiteY141" fmla="*/ 11787707 h 12125282"/>
              <a:gd name="connsiteX142" fmla="*/ 680130 w 11674310"/>
              <a:gd name="connsiteY142" fmla="*/ 11629508 h 12125282"/>
              <a:gd name="connsiteX143" fmla="*/ 680130 w 11674310"/>
              <a:gd name="connsiteY143" fmla="*/ 10920726 h 12125282"/>
              <a:gd name="connsiteX144" fmla="*/ 316398 w 11674310"/>
              <a:gd name="connsiteY144" fmla="*/ 10741351 h 12125282"/>
              <a:gd name="connsiteX145" fmla="*/ 0 w 11674310"/>
              <a:gd name="connsiteY145" fmla="*/ 10231874 h 12125282"/>
              <a:gd name="connsiteX146" fmla="*/ 0 w 11674310"/>
              <a:gd name="connsiteY146" fmla="*/ 8433137 h 12125282"/>
              <a:gd name="connsiteX147" fmla="*/ 462140 w 11674310"/>
              <a:gd name="connsiteY147" fmla="*/ 7705670 h 12125282"/>
              <a:gd name="connsiteX148" fmla="*/ 1290502 w 11674310"/>
              <a:gd name="connsiteY148" fmla="*/ 7315778 h 12125282"/>
              <a:gd name="connsiteX149" fmla="*/ 1776309 w 11674310"/>
              <a:gd name="connsiteY149" fmla="*/ 7208651 h 12125282"/>
              <a:gd name="connsiteX150" fmla="*/ 2901139 w 11674310"/>
              <a:gd name="connsiteY150" fmla="*/ 7219862 h 12125282"/>
              <a:gd name="connsiteX151" fmla="*/ 3328400 w 11674310"/>
              <a:gd name="connsiteY151" fmla="*/ 7323252 h 12125282"/>
              <a:gd name="connsiteX152" fmla="*/ 4663745 w 11674310"/>
              <a:gd name="connsiteY152" fmla="*/ 7999646 h 12125282"/>
              <a:gd name="connsiteX153" fmla="*/ 5223046 w 11674310"/>
              <a:gd name="connsiteY153" fmla="*/ 7130174 h 12125282"/>
              <a:gd name="connsiteX154" fmla="*/ 5422351 w 11674310"/>
              <a:gd name="connsiteY154" fmla="*/ 6927131 h 12125282"/>
              <a:gd name="connsiteX155" fmla="*/ 5422351 w 11674310"/>
              <a:gd name="connsiteY155" fmla="*/ 5130885 h 12125282"/>
              <a:gd name="connsiteX156" fmla="*/ 5421105 w 11674310"/>
              <a:gd name="connsiteY156" fmla="*/ 5129640 h 12125282"/>
              <a:gd name="connsiteX157" fmla="*/ 5285329 w 11674310"/>
              <a:gd name="connsiteY157" fmla="*/ 3947506 h 12125282"/>
              <a:gd name="connsiteX158" fmla="*/ 5422351 w 11674310"/>
              <a:gd name="connsiteY158" fmla="*/ 3834150 h 12125282"/>
              <a:gd name="connsiteX159" fmla="*/ 5422351 w 11674310"/>
              <a:gd name="connsiteY159" fmla="*/ 1925795 h 12125282"/>
              <a:gd name="connsiteX160" fmla="*/ 5422351 w 11674310"/>
              <a:gd name="connsiteY160" fmla="*/ 1251892 h 12125282"/>
              <a:gd name="connsiteX161" fmla="*/ 5422351 w 11674310"/>
              <a:gd name="connsiteY161" fmla="*/ 581725 h 12125282"/>
              <a:gd name="connsiteX162" fmla="*/ 5269135 w 11674310"/>
              <a:gd name="connsiteY162" fmla="*/ 313907 h 12125282"/>
              <a:gd name="connsiteX163" fmla="*/ 5583041 w 11674310"/>
              <a:gd name="connsiteY163" fmla="*/ 0 h 121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1674310" h="12125282">
                <a:moveTo>
                  <a:pt x="2027528" y="4852190"/>
                </a:moveTo>
                <a:cubicBezTo>
                  <a:pt x="1546904" y="4852190"/>
                  <a:pt x="1155931" y="5243163"/>
                  <a:pt x="1155931" y="5723785"/>
                </a:cubicBezTo>
                <a:cubicBezTo>
                  <a:pt x="1155931" y="6204408"/>
                  <a:pt x="1546904" y="6595381"/>
                  <a:pt x="2027528" y="6595381"/>
                </a:cubicBezTo>
                <a:cubicBezTo>
                  <a:pt x="2508151" y="6595381"/>
                  <a:pt x="2899123" y="6204408"/>
                  <a:pt x="2899123" y="5723785"/>
                </a:cubicBezTo>
                <a:cubicBezTo>
                  <a:pt x="2899123" y="5243163"/>
                  <a:pt x="2508151" y="4852190"/>
                  <a:pt x="2027528" y="4852190"/>
                </a:cubicBezTo>
                <a:close/>
                <a:moveTo>
                  <a:pt x="2027528" y="4535925"/>
                </a:moveTo>
                <a:cubicBezTo>
                  <a:pt x="2682469" y="4535925"/>
                  <a:pt x="3216634" y="5068844"/>
                  <a:pt x="3216634" y="5723785"/>
                </a:cubicBezTo>
                <a:cubicBezTo>
                  <a:pt x="3216634" y="6378727"/>
                  <a:pt x="2682469" y="6911645"/>
                  <a:pt x="2027528" y="6911645"/>
                </a:cubicBezTo>
                <a:cubicBezTo>
                  <a:pt x="1372585" y="6911645"/>
                  <a:pt x="838421" y="6378727"/>
                  <a:pt x="838421" y="5723785"/>
                </a:cubicBezTo>
                <a:cubicBezTo>
                  <a:pt x="838421" y="5068844"/>
                  <a:pt x="1372585" y="4535925"/>
                  <a:pt x="2027528" y="4535925"/>
                </a:cubicBezTo>
                <a:close/>
                <a:moveTo>
                  <a:pt x="9645541" y="4006297"/>
                </a:moveTo>
                <a:cubicBezTo>
                  <a:pt x="9164918" y="4006297"/>
                  <a:pt x="8775190" y="4397270"/>
                  <a:pt x="8775190" y="4877893"/>
                </a:cubicBezTo>
                <a:cubicBezTo>
                  <a:pt x="8775190" y="5358516"/>
                  <a:pt x="9164918" y="5749489"/>
                  <a:pt x="9645541" y="5749489"/>
                </a:cubicBezTo>
                <a:cubicBezTo>
                  <a:pt x="10126164" y="5749489"/>
                  <a:pt x="10518382" y="5358516"/>
                  <a:pt x="10518382" y="4877893"/>
                </a:cubicBezTo>
                <a:cubicBezTo>
                  <a:pt x="10518382" y="4397270"/>
                  <a:pt x="10126164" y="4006297"/>
                  <a:pt x="9645541" y="4006297"/>
                </a:cubicBezTo>
                <a:close/>
                <a:moveTo>
                  <a:pt x="9645541" y="3688787"/>
                </a:moveTo>
                <a:cubicBezTo>
                  <a:pt x="10301728" y="3688787"/>
                  <a:pt x="10834647" y="4221706"/>
                  <a:pt x="10834647" y="4877893"/>
                </a:cubicBezTo>
                <a:cubicBezTo>
                  <a:pt x="10834647" y="5532835"/>
                  <a:pt x="10301728" y="6066999"/>
                  <a:pt x="9645541" y="6066999"/>
                </a:cubicBezTo>
                <a:cubicBezTo>
                  <a:pt x="8990599" y="6066999"/>
                  <a:pt x="8456435" y="5532835"/>
                  <a:pt x="8456435" y="4877893"/>
                </a:cubicBezTo>
                <a:cubicBezTo>
                  <a:pt x="8456435" y="4221706"/>
                  <a:pt x="8990599" y="3688787"/>
                  <a:pt x="9645541" y="3688787"/>
                </a:cubicBezTo>
                <a:close/>
                <a:moveTo>
                  <a:pt x="8618710" y="1946972"/>
                </a:moveTo>
                <a:lnTo>
                  <a:pt x="8618710" y="2516240"/>
                </a:lnTo>
                <a:lnTo>
                  <a:pt x="9798349" y="1946972"/>
                </a:lnTo>
                <a:close/>
                <a:moveTo>
                  <a:pt x="6006565" y="984074"/>
                </a:moveTo>
                <a:cubicBezTo>
                  <a:pt x="5940545" y="984074"/>
                  <a:pt x="5879508" y="1007742"/>
                  <a:pt x="5828436" y="1052586"/>
                </a:cubicBezTo>
                <a:cubicBezTo>
                  <a:pt x="5771135" y="1103658"/>
                  <a:pt x="5739994" y="1174661"/>
                  <a:pt x="5739994" y="1251892"/>
                </a:cubicBezTo>
                <a:lnTo>
                  <a:pt x="5739994" y="1925795"/>
                </a:lnTo>
                <a:cubicBezTo>
                  <a:pt x="5739994" y="2017974"/>
                  <a:pt x="5777364" y="2103925"/>
                  <a:pt x="5847121" y="2164963"/>
                </a:cubicBezTo>
                <a:cubicBezTo>
                  <a:pt x="5916877" y="2227246"/>
                  <a:pt x="6005319" y="2254650"/>
                  <a:pt x="6098744" y="2244685"/>
                </a:cubicBezTo>
                <a:lnTo>
                  <a:pt x="8064392" y="2012992"/>
                </a:lnTo>
                <a:cubicBezTo>
                  <a:pt x="8198923" y="1998043"/>
                  <a:pt x="8302313" y="1883443"/>
                  <a:pt x="8302313" y="1746420"/>
                </a:cubicBezTo>
                <a:lnTo>
                  <a:pt x="8302313" y="1629327"/>
                </a:lnTo>
                <a:lnTo>
                  <a:pt x="8302313" y="1489813"/>
                </a:lnTo>
                <a:cubicBezTo>
                  <a:pt x="8302313" y="1354036"/>
                  <a:pt x="8198923" y="1240681"/>
                  <a:pt x="8064392" y="1224487"/>
                </a:cubicBezTo>
                <a:lnTo>
                  <a:pt x="6037706" y="986566"/>
                </a:lnTo>
                <a:cubicBezTo>
                  <a:pt x="6027741" y="985320"/>
                  <a:pt x="6016530" y="984074"/>
                  <a:pt x="6006565" y="984074"/>
                </a:cubicBezTo>
                <a:close/>
                <a:moveTo>
                  <a:pt x="5583041" y="0"/>
                </a:moveTo>
                <a:cubicBezTo>
                  <a:pt x="5757433" y="0"/>
                  <a:pt x="5896947" y="140760"/>
                  <a:pt x="5896947" y="313907"/>
                </a:cubicBezTo>
                <a:cubicBezTo>
                  <a:pt x="5896947" y="429754"/>
                  <a:pt x="5833418" y="530653"/>
                  <a:pt x="5739994" y="584216"/>
                </a:cubicBezTo>
                <a:lnTo>
                  <a:pt x="5739994" y="732450"/>
                </a:lnTo>
                <a:cubicBezTo>
                  <a:pt x="5842138" y="680133"/>
                  <a:pt x="5957984" y="657710"/>
                  <a:pt x="6075076" y="671413"/>
                </a:cubicBezTo>
                <a:lnTo>
                  <a:pt x="8101762" y="909334"/>
                </a:lnTo>
                <a:cubicBezTo>
                  <a:pt x="8396983" y="944213"/>
                  <a:pt x="8618710" y="1194591"/>
                  <a:pt x="8618710" y="1489813"/>
                </a:cubicBezTo>
                <a:lnTo>
                  <a:pt x="8618710" y="1629327"/>
                </a:lnTo>
                <a:lnTo>
                  <a:pt x="10107272" y="1629327"/>
                </a:lnTo>
                <a:cubicBezTo>
                  <a:pt x="10223118" y="1629327"/>
                  <a:pt x="10321525" y="1707804"/>
                  <a:pt x="10347684" y="1821160"/>
                </a:cubicBezTo>
                <a:cubicBezTo>
                  <a:pt x="10372597" y="1933269"/>
                  <a:pt x="10317788" y="2046625"/>
                  <a:pt x="10214398" y="2097697"/>
                </a:cubicBezTo>
                <a:lnTo>
                  <a:pt x="8705906" y="2826409"/>
                </a:lnTo>
                <a:cubicBezTo>
                  <a:pt x="8666045" y="2845094"/>
                  <a:pt x="8624938" y="2855059"/>
                  <a:pt x="8582586" y="2855059"/>
                </a:cubicBezTo>
                <a:cubicBezTo>
                  <a:pt x="8531514" y="2855059"/>
                  <a:pt x="8479196" y="2840111"/>
                  <a:pt x="8433107" y="2811461"/>
                </a:cubicBezTo>
                <a:cubicBezTo>
                  <a:pt x="8350893" y="2759144"/>
                  <a:pt x="8302313" y="2670702"/>
                  <a:pt x="8302313" y="2572294"/>
                </a:cubicBezTo>
                <a:lnTo>
                  <a:pt x="8302313" y="2267107"/>
                </a:lnTo>
                <a:cubicBezTo>
                  <a:pt x="8240030" y="2298249"/>
                  <a:pt x="8174010" y="2319425"/>
                  <a:pt x="8101762" y="2328144"/>
                </a:cubicBezTo>
                <a:lnTo>
                  <a:pt x="6134868" y="2558592"/>
                </a:lnTo>
                <a:cubicBezTo>
                  <a:pt x="6109954" y="2562329"/>
                  <a:pt x="6085041" y="2563574"/>
                  <a:pt x="6061374" y="2563574"/>
                </a:cubicBezTo>
                <a:cubicBezTo>
                  <a:pt x="5948019" y="2563574"/>
                  <a:pt x="5837155" y="2533679"/>
                  <a:pt x="5739994" y="2476378"/>
                </a:cubicBezTo>
                <a:lnTo>
                  <a:pt x="5739994" y="3739480"/>
                </a:lnTo>
                <a:cubicBezTo>
                  <a:pt x="5751205" y="3739480"/>
                  <a:pt x="5763661" y="3739480"/>
                  <a:pt x="5774872" y="3739480"/>
                </a:cubicBezTo>
                <a:cubicBezTo>
                  <a:pt x="5965458" y="3746954"/>
                  <a:pt x="6154798" y="3841624"/>
                  <a:pt x="6269399" y="3986121"/>
                </a:cubicBezTo>
                <a:lnTo>
                  <a:pt x="8259961" y="6218349"/>
                </a:lnTo>
                <a:cubicBezTo>
                  <a:pt x="8342174" y="6310528"/>
                  <a:pt x="8461757" y="6365337"/>
                  <a:pt x="8587569" y="6365337"/>
                </a:cubicBezTo>
                <a:cubicBezTo>
                  <a:pt x="8978705" y="6365337"/>
                  <a:pt x="9682502" y="6365337"/>
                  <a:pt x="9898001" y="6364092"/>
                </a:cubicBezTo>
                <a:lnTo>
                  <a:pt x="9904229" y="6364092"/>
                </a:lnTo>
                <a:cubicBezTo>
                  <a:pt x="10069902" y="6364092"/>
                  <a:pt x="10231838" y="6400216"/>
                  <a:pt x="10382562" y="6471219"/>
                </a:cubicBezTo>
                <a:lnTo>
                  <a:pt x="11212171" y="6859865"/>
                </a:lnTo>
                <a:cubicBezTo>
                  <a:pt x="11492444" y="6990660"/>
                  <a:pt x="11674310" y="7275916"/>
                  <a:pt x="11674310" y="7586086"/>
                </a:cubicBezTo>
                <a:lnTo>
                  <a:pt x="11674310" y="9386069"/>
                </a:lnTo>
                <a:cubicBezTo>
                  <a:pt x="11674310" y="9604060"/>
                  <a:pt x="11552235" y="9799629"/>
                  <a:pt x="11356667" y="9896791"/>
                </a:cubicBezTo>
                <a:lnTo>
                  <a:pt x="10994181" y="10074921"/>
                </a:lnTo>
                <a:lnTo>
                  <a:pt x="10994181" y="10782457"/>
                </a:lnTo>
                <a:cubicBezTo>
                  <a:pt x="10994181" y="10870900"/>
                  <a:pt x="10923178" y="10941902"/>
                  <a:pt x="10834736" y="10941902"/>
                </a:cubicBezTo>
                <a:cubicBezTo>
                  <a:pt x="10747540" y="10941902"/>
                  <a:pt x="10676538" y="10870900"/>
                  <a:pt x="10676538" y="10782457"/>
                </a:cubicBezTo>
                <a:lnTo>
                  <a:pt x="10676538" y="7800340"/>
                </a:lnTo>
                <a:cubicBezTo>
                  <a:pt x="10676538" y="7713144"/>
                  <a:pt x="10747540" y="7640896"/>
                  <a:pt x="10834736" y="7640896"/>
                </a:cubicBezTo>
                <a:cubicBezTo>
                  <a:pt x="10923178" y="7640896"/>
                  <a:pt x="10994181" y="7713144"/>
                  <a:pt x="10994181" y="7800340"/>
                </a:cubicBezTo>
                <a:lnTo>
                  <a:pt x="10994181" y="9721153"/>
                </a:lnTo>
                <a:lnTo>
                  <a:pt x="11215908" y="9611534"/>
                </a:lnTo>
                <a:cubicBezTo>
                  <a:pt x="11303104" y="9567936"/>
                  <a:pt x="11356667" y="9481985"/>
                  <a:pt x="11356667" y="9386069"/>
                </a:cubicBezTo>
                <a:lnTo>
                  <a:pt x="11356667" y="7586086"/>
                </a:lnTo>
                <a:cubicBezTo>
                  <a:pt x="11356667" y="7399237"/>
                  <a:pt x="11247049" y="7226090"/>
                  <a:pt x="11076394" y="7146368"/>
                </a:cubicBezTo>
                <a:lnTo>
                  <a:pt x="10248031" y="6758967"/>
                </a:lnTo>
                <a:cubicBezTo>
                  <a:pt x="10137168" y="6706649"/>
                  <a:pt x="10020076" y="6680490"/>
                  <a:pt x="9899247" y="6681736"/>
                </a:cubicBezTo>
                <a:cubicBezTo>
                  <a:pt x="9683748" y="6682981"/>
                  <a:pt x="8978705" y="6682981"/>
                  <a:pt x="8587569" y="6681736"/>
                </a:cubicBezTo>
                <a:cubicBezTo>
                  <a:pt x="8372069" y="6681736"/>
                  <a:pt x="8166536" y="6589557"/>
                  <a:pt x="8023286" y="6428866"/>
                </a:cubicBezTo>
                <a:lnTo>
                  <a:pt x="6027741" y="4190410"/>
                </a:lnTo>
                <a:cubicBezTo>
                  <a:pt x="5972932" y="4123144"/>
                  <a:pt x="5874525" y="4060861"/>
                  <a:pt x="5762416" y="4055878"/>
                </a:cubicBezTo>
                <a:cubicBezTo>
                  <a:pt x="5670237" y="4052141"/>
                  <a:pt x="5586778" y="4088266"/>
                  <a:pt x="5515775" y="4164251"/>
                </a:cubicBezTo>
                <a:cubicBezTo>
                  <a:pt x="5279100" y="4415875"/>
                  <a:pt x="5596743" y="4843137"/>
                  <a:pt x="5664009" y="4925352"/>
                </a:cubicBezTo>
                <a:lnTo>
                  <a:pt x="7866333" y="7402974"/>
                </a:lnTo>
                <a:cubicBezTo>
                  <a:pt x="8024531" y="7579858"/>
                  <a:pt x="8110481" y="7807814"/>
                  <a:pt x="8110481" y="8044490"/>
                </a:cubicBezTo>
                <a:lnTo>
                  <a:pt x="8109236" y="9940389"/>
                </a:lnTo>
                <a:cubicBezTo>
                  <a:pt x="8109236" y="10028831"/>
                  <a:pt x="8038234" y="10099834"/>
                  <a:pt x="7951037" y="10099834"/>
                </a:cubicBezTo>
                <a:cubicBezTo>
                  <a:pt x="7862596" y="10099834"/>
                  <a:pt x="7791593" y="10028831"/>
                  <a:pt x="7791593" y="9940389"/>
                </a:cubicBezTo>
                <a:lnTo>
                  <a:pt x="7794085" y="8044490"/>
                </a:lnTo>
                <a:cubicBezTo>
                  <a:pt x="7794085" y="7886292"/>
                  <a:pt x="7735539" y="7733075"/>
                  <a:pt x="7629658" y="7613491"/>
                </a:cubicBezTo>
                <a:lnTo>
                  <a:pt x="5739994" y="5488391"/>
                </a:lnTo>
                <a:lnTo>
                  <a:pt x="5739994" y="6818759"/>
                </a:lnTo>
                <a:cubicBezTo>
                  <a:pt x="5900684" y="6806302"/>
                  <a:pt x="6058882" y="6856128"/>
                  <a:pt x="6190922" y="6964501"/>
                </a:cubicBezTo>
                <a:cubicBezTo>
                  <a:pt x="6555900" y="7262214"/>
                  <a:pt x="6443791" y="7771690"/>
                  <a:pt x="6218327" y="8149126"/>
                </a:cubicBezTo>
                <a:lnTo>
                  <a:pt x="5739994" y="8891541"/>
                </a:lnTo>
                <a:lnTo>
                  <a:pt x="5739994" y="11967083"/>
                </a:lnTo>
                <a:cubicBezTo>
                  <a:pt x="5739994" y="12055525"/>
                  <a:pt x="5668991" y="12125282"/>
                  <a:pt x="5580550" y="12125282"/>
                </a:cubicBezTo>
                <a:cubicBezTo>
                  <a:pt x="5493354" y="12125282"/>
                  <a:pt x="5422351" y="12055525"/>
                  <a:pt x="5422351" y="11967083"/>
                </a:cubicBezTo>
                <a:lnTo>
                  <a:pt x="5422351" y="9313821"/>
                </a:lnTo>
                <a:cubicBezTo>
                  <a:pt x="5224291" y="9493196"/>
                  <a:pt x="4965194" y="9596586"/>
                  <a:pt x="4686167" y="9596586"/>
                </a:cubicBezTo>
                <a:cubicBezTo>
                  <a:pt x="4545408" y="9596586"/>
                  <a:pt x="4405894" y="9570428"/>
                  <a:pt x="4273854" y="9518110"/>
                </a:cubicBezTo>
                <a:lnTo>
                  <a:pt x="3881472" y="9346208"/>
                </a:lnTo>
                <a:lnTo>
                  <a:pt x="3881472" y="10787440"/>
                </a:lnTo>
                <a:cubicBezTo>
                  <a:pt x="3881472" y="10874637"/>
                  <a:pt x="3810469" y="10945639"/>
                  <a:pt x="3723273" y="10945639"/>
                </a:cubicBezTo>
                <a:cubicBezTo>
                  <a:pt x="3634831" y="10945639"/>
                  <a:pt x="3563829" y="10874637"/>
                  <a:pt x="3563829" y="10787440"/>
                </a:cubicBezTo>
                <a:lnTo>
                  <a:pt x="3563829" y="9209185"/>
                </a:lnTo>
                <a:lnTo>
                  <a:pt x="2856295" y="8902752"/>
                </a:lnTo>
                <a:cubicBezTo>
                  <a:pt x="2775327" y="8867874"/>
                  <a:pt x="2739203" y="8774449"/>
                  <a:pt x="2774082" y="8694727"/>
                </a:cubicBezTo>
                <a:cubicBezTo>
                  <a:pt x="2807715" y="8613758"/>
                  <a:pt x="2902385" y="8576389"/>
                  <a:pt x="2982106" y="8611267"/>
                </a:cubicBezTo>
                <a:lnTo>
                  <a:pt x="3783065" y="8958807"/>
                </a:lnTo>
                <a:cubicBezTo>
                  <a:pt x="3784311" y="8958807"/>
                  <a:pt x="3784311" y="8960053"/>
                  <a:pt x="3785556" y="8960053"/>
                </a:cubicBezTo>
                <a:lnTo>
                  <a:pt x="4395929" y="9224133"/>
                </a:lnTo>
                <a:cubicBezTo>
                  <a:pt x="4486862" y="9260257"/>
                  <a:pt x="4585269" y="9280188"/>
                  <a:pt x="4686167" y="9280188"/>
                </a:cubicBezTo>
                <a:cubicBezTo>
                  <a:pt x="4963949" y="9280188"/>
                  <a:pt x="5214326" y="9136937"/>
                  <a:pt x="5358822" y="8896524"/>
                </a:cubicBezTo>
                <a:lnTo>
                  <a:pt x="5434808" y="8780677"/>
                </a:lnTo>
                <a:cubicBezTo>
                  <a:pt x="5441036" y="8763238"/>
                  <a:pt x="5451001" y="8748290"/>
                  <a:pt x="5463458" y="8734588"/>
                </a:cubicBezTo>
                <a:lnTo>
                  <a:pt x="5948019" y="7980962"/>
                </a:lnTo>
                <a:cubicBezTo>
                  <a:pt x="6000336" y="7893766"/>
                  <a:pt x="6259433" y="7429133"/>
                  <a:pt x="5991617" y="7211142"/>
                </a:cubicBezTo>
                <a:cubicBezTo>
                  <a:pt x="5910649" y="7146368"/>
                  <a:pt x="5823453" y="7121454"/>
                  <a:pt x="5732520" y="7136402"/>
                </a:cubicBezTo>
                <a:cubicBezTo>
                  <a:pt x="5621656" y="7156333"/>
                  <a:pt x="5531969" y="7231072"/>
                  <a:pt x="5492108" y="7298338"/>
                </a:cubicBezTo>
                <a:lnTo>
                  <a:pt x="4902911" y="8213900"/>
                </a:lnTo>
                <a:cubicBezTo>
                  <a:pt x="4840629" y="8318536"/>
                  <a:pt x="4706097" y="8363380"/>
                  <a:pt x="4589006" y="8317290"/>
                </a:cubicBezTo>
                <a:lnTo>
                  <a:pt x="4575303" y="8311062"/>
                </a:lnTo>
                <a:lnTo>
                  <a:pt x="3183903" y="7606017"/>
                </a:lnTo>
                <a:cubicBezTo>
                  <a:pt x="3096707" y="7562419"/>
                  <a:pt x="2997055" y="7537506"/>
                  <a:pt x="2897402" y="7536260"/>
                </a:cubicBezTo>
                <a:cubicBezTo>
                  <a:pt x="2613392" y="7532523"/>
                  <a:pt x="2077759" y="7527540"/>
                  <a:pt x="1773818" y="7526295"/>
                </a:cubicBezTo>
                <a:cubicBezTo>
                  <a:pt x="1655480" y="7525049"/>
                  <a:pt x="1535897" y="7551208"/>
                  <a:pt x="1425033" y="7603526"/>
                </a:cubicBezTo>
                <a:lnTo>
                  <a:pt x="596671" y="7992172"/>
                </a:lnTo>
                <a:cubicBezTo>
                  <a:pt x="427261" y="8071895"/>
                  <a:pt x="316398" y="8245042"/>
                  <a:pt x="316398" y="8433137"/>
                </a:cubicBezTo>
                <a:lnTo>
                  <a:pt x="316398" y="10231874"/>
                </a:lnTo>
                <a:cubicBezTo>
                  <a:pt x="316398" y="10327791"/>
                  <a:pt x="369961" y="10414987"/>
                  <a:pt x="457157" y="10457339"/>
                </a:cubicBezTo>
                <a:lnTo>
                  <a:pt x="680130" y="10566958"/>
                </a:lnTo>
                <a:lnTo>
                  <a:pt x="680130" y="8646146"/>
                </a:lnTo>
                <a:cubicBezTo>
                  <a:pt x="680130" y="8558949"/>
                  <a:pt x="751132" y="8487947"/>
                  <a:pt x="838328" y="8487947"/>
                </a:cubicBezTo>
                <a:cubicBezTo>
                  <a:pt x="925525" y="8487947"/>
                  <a:pt x="996527" y="8558949"/>
                  <a:pt x="996527" y="8646146"/>
                </a:cubicBezTo>
                <a:lnTo>
                  <a:pt x="996527" y="11629508"/>
                </a:lnTo>
                <a:cubicBezTo>
                  <a:pt x="996527" y="11715459"/>
                  <a:pt x="925525" y="11787707"/>
                  <a:pt x="838328" y="11787707"/>
                </a:cubicBezTo>
                <a:cubicBezTo>
                  <a:pt x="751132" y="11787707"/>
                  <a:pt x="680130" y="11715459"/>
                  <a:pt x="680130" y="11629508"/>
                </a:cubicBezTo>
                <a:lnTo>
                  <a:pt x="680130" y="10920726"/>
                </a:lnTo>
                <a:lnTo>
                  <a:pt x="316398" y="10741351"/>
                </a:lnTo>
                <a:cubicBezTo>
                  <a:pt x="120829" y="10645435"/>
                  <a:pt x="0" y="10449865"/>
                  <a:pt x="0" y="10231874"/>
                </a:cubicBezTo>
                <a:lnTo>
                  <a:pt x="0" y="8433137"/>
                </a:lnTo>
                <a:cubicBezTo>
                  <a:pt x="0" y="8121722"/>
                  <a:pt x="180621" y="7836465"/>
                  <a:pt x="462140" y="7705670"/>
                </a:cubicBezTo>
                <a:lnTo>
                  <a:pt x="1290502" y="7315778"/>
                </a:lnTo>
                <a:cubicBezTo>
                  <a:pt x="1443718" y="7243530"/>
                  <a:pt x="1609391" y="7208651"/>
                  <a:pt x="1776309" y="7208651"/>
                </a:cubicBezTo>
                <a:cubicBezTo>
                  <a:pt x="2079004" y="7211142"/>
                  <a:pt x="2617129" y="7216125"/>
                  <a:pt x="2901139" y="7219862"/>
                </a:cubicBezTo>
                <a:cubicBezTo>
                  <a:pt x="3049372" y="7221108"/>
                  <a:pt x="3196360" y="7255986"/>
                  <a:pt x="3328400" y="7323252"/>
                </a:cubicBezTo>
                <a:lnTo>
                  <a:pt x="4663745" y="7999646"/>
                </a:lnTo>
                <a:lnTo>
                  <a:pt x="5223046" y="7130174"/>
                </a:lnTo>
                <a:cubicBezTo>
                  <a:pt x="5270381" y="7050452"/>
                  <a:pt x="5340138" y="6981940"/>
                  <a:pt x="5422351" y="6927131"/>
                </a:cubicBezTo>
                <a:lnTo>
                  <a:pt x="5422351" y="5130885"/>
                </a:lnTo>
                <a:lnTo>
                  <a:pt x="5421105" y="5129640"/>
                </a:lnTo>
                <a:cubicBezTo>
                  <a:pt x="5142078" y="4779609"/>
                  <a:pt x="4962703" y="4290063"/>
                  <a:pt x="5285329" y="3947506"/>
                </a:cubicBezTo>
                <a:cubicBezTo>
                  <a:pt x="5326435" y="3901416"/>
                  <a:pt x="5372525" y="3865292"/>
                  <a:pt x="5422351" y="3834150"/>
                </a:cubicBezTo>
                <a:lnTo>
                  <a:pt x="5422351" y="1925795"/>
                </a:lnTo>
                <a:lnTo>
                  <a:pt x="5422351" y="1251892"/>
                </a:lnTo>
                <a:lnTo>
                  <a:pt x="5422351" y="581725"/>
                </a:lnTo>
                <a:cubicBezTo>
                  <a:pt x="5331418" y="525670"/>
                  <a:pt x="5269135" y="427263"/>
                  <a:pt x="5269135" y="313907"/>
                </a:cubicBezTo>
                <a:cubicBezTo>
                  <a:pt x="5269135" y="140760"/>
                  <a:pt x="5409894" y="0"/>
                  <a:pt x="5583041" y="0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568F85-6442-48B4-9E50-3ABF9561C486}"/>
              </a:ext>
            </a:extLst>
          </p:cNvPr>
          <p:cNvSpPr/>
          <p:nvPr/>
        </p:nvSpPr>
        <p:spPr>
          <a:xfrm>
            <a:off x="4915614" y="1206"/>
            <a:ext cx="7274799" cy="68555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80" h="11007">
                <a:moveTo>
                  <a:pt x="1755" y="0"/>
                </a:moveTo>
                <a:cubicBezTo>
                  <a:pt x="650" y="1553"/>
                  <a:pt x="0" y="3453"/>
                  <a:pt x="0" y="5504"/>
                </a:cubicBezTo>
                <a:cubicBezTo>
                  <a:pt x="0" y="7554"/>
                  <a:pt x="650" y="9454"/>
                  <a:pt x="1755" y="11007"/>
                </a:cubicBezTo>
                <a:lnTo>
                  <a:pt x="11680" y="11007"/>
                </a:lnTo>
                <a:lnTo>
                  <a:pt x="11680" y="0"/>
                </a:ln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35F817-6010-4E42-B919-C6948985EC0B}"/>
              </a:ext>
            </a:extLst>
          </p:cNvPr>
          <p:cNvSpPr/>
          <p:nvPr/>
        </p:nvSpPr>
        <p:spPr>
          <a:xfrm>
            <a:off x="6586843" y="855819"/>
            <a:ext cx="953031" cy="9530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1" h="1531">
                <a:moveTo>
                  <a:pt x="1531" y="766"/>
                </a:moveTo>
                <a:cubicBezTo>
                  <a:pt x="1531" y="1189"/>
                  <a:pt x="1188" y="1531"/>
                  <a:pt x="765" y="1531"/>
                </a:cubicBezTo>
                <a:cubicBezTo>
                  <a:pt x="342" y="1531"/>
                  <a:pt x="0" y="1189"/>
                  <a:pt x="0" y="766"/>
                </a:cubicBezTo>
                <a:cubicBezTo>
                  <a:pt x="0" y="343"/>
                  <a:pt x="342" y="0"/>
                  <a:pt x="765" y="0"/>
                </a:cubicBezTo>
                <a:cubicBezTo>
                  <a:pt x="1188" y="0"/>
                  <a:pt x="1531" y="343"/>
                  <a:pt x="1531" y="76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3BF8631-8985-4CC5-9A01-B1B9AF20BD92}"/>
              </a:ext>
            </a:extLst>
          </p:cNvPr>
          <p:cNvSpPr/>
          <p:nvPr/>
        </p:nvSpPr>
        <p:spPr>
          <a:xfrm>
            <a:off x="6586843" y="2952485"/>
            <a:ext cx="953031" cy="9536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1" h="1532">
                <a:moveTo>
                  <a:pt x="1531" y="766"/>
                </a:moveTo>
                <a:cubicBezTo>
                  <a:pt x="1531" y="1189"/>
                  <a:pt x="1188" y="1532"/>
                  <a:pt x="765" y="1532"/>
                </a:cubicBezTo>
                <a:cubicBezTo>
                  <a:pt x="342" y="1532"/>
                  <a:pt x="0" y="1189"/>
                  <a:pt x="0" y="766"/>
                </a:cubicBezTo>
                <a:cubicBezTo>
                  <a:pt x="0" y="344"/>
                  <a:pt x="342" y="0"/>
                  <a:pt x="765" y="0"/>
                </a:cubicBezTo>
                <a:cubicBezTo>
                  <a:pt x="1188" y="0"/>
                  <a:pt x="1531" y="344"/>
                  <a:pt x="1531" y="76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DF0465-1146-4B8A-BCC5-51BBEC4C02BF}"/>
              </a:ext>
            </a:extLst>
          </p:cNvPr>
          <p:cNvSpPr/>
          <p:nvPr/>
        </p:nvSpPr>
        <p:spPr>
          <a:xfrm>
            <a:off x="6586843" y="5049152"/>
            <a:ext cx="953031" cy="9530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1" h="1531">
                <a:moveTo>
                  <a:pt x="1531" y="765"/>
                </a:moveTo>
                <a:cubicBezTo>
                  <a:pt x="1531" y="1188"/>
                  <a:pt x="1188" y="1531"/>
                  <a:pt x="765" y="1531"/>
                </a:cubicBezTo>
                <a:cubicBezTo>
                  <a:pt x="342" y="1531"/>
                  <a:pt x="0" y="1188"/>
                  <a:pt x="0" y="765"/>
                </a:cubicBezTo>
                <a:cubicBezTo>
                  <a:pt x="0" y="343"/>
                  <a:pt x="342" y="0"/>
                  <a:pt x="765" y="0"/>
                </a:cubicBezTo>
                <a:cubicBezTo>
                  <a:pt x="1188" y="0"/>
                  <a:pt x="1531" y="343"/>
                  <a:pt x="1531" y="76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380F0D48-F3BD-4DFE-A08F-9D6E63529256}"/>
              </a:ext>
            </a:extLst>
          </p:cNvPr>
          <p:cNvSpPr/>
          <p:nvPr/>
        </p:nvSpPr>
        <p:spPr>
          <a:xfrm>
            <a:off x="6792399" y="5247233"/>
            <a:ext cx="541297" cy="527593"/>
          </a:xfrm>
          <a:custGeom>
            <a:avLst/>
            <a:gdLst>
              <a:gd name="connsiteX0" fmla="*/ 744388 w 1082593"/>
              <a:gd name="connsiteY0" fmla="*/ 911919 h 1055185"/>
              <a:gd name="connsiteX1" fmla="*/ 758687 w 1082593"/>
              <a:gd name="connsiteY1" fmla="*/ 925505 h 1055185"/>
              <a:gd name="connsiteX2" fmla="*/ 758687 w 1082593"/>
              <a:gd name="connsiteY2" fmla="*/ 1041599 h 1055185"/>
              <a:gd name="connsiteX3" fmla="*/ 744388 w 1082593"/>
              <a:gd name="connsiteY3" fmla="*/ 1055185 h 1055185"/>
              <a:gd name="connsiteX4" fmla="*/ 731280 w 1082593"/>
              <a:gd name="connsiteY4" fmla="*/ 1041599 h 1055185"/>
              <a:gd name="connsiteX5" fmla="*/ 731280 w 1082593"/>
              <a:gd name="connsiteY5" fmla="*/ 925505 h 1055185"/>
              <a:gd name="connsiteX6" fmla="*/ 744388 w 1082593"/>
              <a:gd name="connsiteY6" fmla="*/ 911919 h 1055185"/>
              <a:gd name="connsiteX7" fmla="*/ 338233 w 1082593"/>
              <a:gd name="connsiteY7" fmla="*/ 911919 h 1055185"/>
              <a:gd name="connsiteX8" fmla="*/ 351314 w 1082593"/>
              <a:gd name="connsiteY8" fmla="*/ 925505 h 1055185"/>
              <a:gd name="connsiteX9" fmla="*/ 351314 w 1082593"/>
              <a:gd name="connsiteY9" fmla="*/ 1041599 h 1055185"/>
              <a:gd name="connsiteX10" fmla="*/ 338233 w 1082593"/>
              <a:gd name="connsiteY10" fmla="*/ 1055185 h 1055185"/>
              <a:gd name="connsiteX11" fmla="*/ 325152 w 1082593"/>
              <a:gd name="connsiteY11" fmla="*/ 1041599 h 1055185"/>
              <a:gd name="connsiteX12" fmla="*/ 325152 w 1082593"/>
              <a:gd name="connsiteY12" fmla="*/ 925505 h 1055185"/>
              <a:gd name="connsiteX13" fmla="*/ 338233 w 1082593"/>
              <a:gd name="connsiteY13" fmla="*/ 911919 h 1055185"/>
              <a:gd name="connsiteX14" fmla="*/ 508968 w 1082593"/>
              <a:gd name="connsiteY14" fmla="*/ 824258 h 1055185"/>
              <a:gd name="connsiteX15" fmla="*/ 511455 w 1082593"/>
              <a:gd name="connsiteY15" fmla="*/ 826741 h 1055185"/>
              <a:gd name="connsiteX16" fmla="*/ 515185 w 1082593"/>
              <a:gd name="connsiteY16" fmla="*/ 834190 h 1055185"/>
              <a:gd name="connsiteX17" fmla="*/ 568654 w 1082593"/>
              <a:gd name="connsiteY17" fmla="*/ 834190 h 1055185"/>
              <a:gd name="connsiteX18" fmla="*/ 571141 w 1082593"/>
              <a:gd name="connsiteY18" fmla="*/ 826741 h 1055185"/>
              <a:gd name="connsiteX19" fmla="*/ 573628 w 1082593"/>
              <a:gd name="connsiteY19" fmla="*/ 824258 h 1055185"/>
              <a:gd name="connsiteX20" fmla="*/ 464203 w 1082593"/>
              <a:gd name="connsiteY20" fmla="*/ 723694 h 1055185"/>
              <a:gd name="connsiteX21" fmla="*/ 420682 w 1082593"/>
              <a:gd name="connsiteY21" fmla="*/ 738592 h 1055185"/>
              <a:gd name="connsiteX22" fmla="*/ 420682 w 1082593"/>
              <a:gd name="connsiteY22" fmla="*/ 795702 h 1055185"/>
              <a:gd name="connsiteX23" fmla="*/ 515185 w 1082593"/>
              <a:gd name="connsiteY23" fmla="*/ 795702 h 1055185"/>
              <a:gd name="connsiteX24" fmla="*/ 502750 w 1082593"/>
              <a:gd name="connsiteY24" fmla="*/ 779563 h 1055185"/>
              <a:gd name="connsiteX25" fmla="*/ 622123 w 1082593"/>
              <a:gd name="connsiteY25" fmla="*/ 722453 h 1055185"/>
              <a:gd name="connsiteX26" fmla="*/ 568654 w 1082593"/>
              <a:gd name="connsiteY26" fmla="*/ 795702 h 1055185"/>
              <a:gd name="connsiteX27" fmla="*/ 663157 w 1082593"/>
              <a:gd name="connsiteY27" fmla="*/ 795702 h 1055185"/>
              <a:gd name="connsiteX28" fmla="*/ 663157 w 1082593"/>
              <a:gd name="connsiteY28" fmla="*/ 737351 h 1055185"/>
              <a:gd name="connsiteX29" fmla="*/ 628340 w 1082593"/>
              <a:gd name="connsiteY29" fmla="*/ 692656 h 1055185"/>
              <a:gd name="connsiteX30" fmla="*/ 629584 w 1082593"/>
              <a:gd name="connsiteY30" fmla="*/ 693898 h 1055185"/>
              <a:gd name="connsiteX31" fmla="*/ 843459 w 1082593"/>
              <a:gd name="connsiteY31" fmla="*/ 773355 h 1055185"/>
              <a:gd name="connsiteX32" fmla="*/ 874546 w 1082593"/>
              <a:gd name="connsiteY32" fmla="*/ 815567 h 1055185"/>
              <a:gd name="connsiteX33" fmla="*/ 874546 w 1082593"/>
              <a:gd name="connsiteY33" fmla="*/ 1041524 h 1055185"/>
              <a:gd name="connsiteX34" fmla="*/ 860868 w 1082593"/>
              <a:gd name="connsiteY34" fmla="*/ 1055181 h 1055185"/>
              <a:gd name="connsiteX35" fmla="*/ 845946 w 1082593"/>
              <a:gd name="connsiteY35" fmla="*/ 1041524 h 1055185"/>
              <a:gd name="connsiteX36" fmla="*/ 845946 w 1082593"/>
              <a:gd name="connsiteY36" fmla="*/ 815567 h 1055185"/>
              <a:gd name="connsiteX37" fmla="*/ 831025 w 1082593"/>
              <a:gd name="connsiteY37" fmla="*/ 798186 h 1055185"/>
              <a:gd name="connsiteX38" fmla="*/ 690513 w 1082593"/>
              <a:gd name="connsiteY38" fmla="*/ 746042 h 1055185"/>
              <a:gd name="connsiteX39" fmla="*/ 690513 w 1082593"/>
              <a:gd name="connsiteY39" fmla="*/ 796944 h 1055185"/>
              <a:gd name="connsiteX40" fmla="*/ 664401 w 1082593"/>
              <a:gd name="connsiteY40" fmla="*/ 823016 h 1055185"/>
              <a:gd name="connsiteX41" fmla="*/ 607201 w 1082593"/>
              <a:gd name="connsiteY41" fmla="*/ 823016 h 1055185"/>
              <a:gd name="connsiteX42" fmla="*/ 596010 w 1082593"/>
              <a:gd name="connsiteY42" fmla="*/ 840397 h 1055185"/>
              <a:gd name="connsiteX43" fmla="*/ 592280 w 1082593"/>
              <a:gd name="connsiteY43" fmla="*/ 861503 h 1055185"/>
              <a:gd name="connsiteX44" fmla="*/ 613419 w 1082593"/>
              <a:gd name="connsiteY44" fmla="*/ 1039041 h 1055185"/>
              <a:gd name="connsiteX45" fmla="*/ 600984 w 1082593"/>
              <a:gd name="connsiteY45" fmla="*/ 1055181 h 1055185"/>
              <a:gd name="connsiteX46" fmla="*/ 599741 w 1082593"/>
              <a:gd name="connsiteY46" fmla="*/ 1055181 h 1055185"/>
              <a:gd name="connsiteX47" fmla="*/ 584819 w 1082593"/>
              <a:gd name="connsiteY47" fmla="*/ 1042766 h 1055185"/>
              <a:gd name="connsiteX48" fmla="*/ 563680 w 1082593"/>
              <a:gd name="connsiteY48" fmla="*/ 865228 h 1055185"/>
              <a:gd name="connsiteX49" fmla="*/ 563680 w 1082593"/>
              <a:gd name="connsiteY49" fmla="*/ 861503 h 1055185"/>
              <a:gd name="connsiteX50" fmla="*/ 518915 w 1082593"/>
              <a:gd name="connsiteY50" fmla="*/ 861503 h 1055185"/>
              <a:gd name="connsiteX51" fmla="*/ 518915 w 1082593"/>
              <a:gd name="connsiteY51" fmla="*/ 865228 h 1055185"/>
              <a:gd name="connsiteX52" fmla="*/ 497777 w 1082593"/>
              <a:gd name="connsiteY52" fmla="*/ 1042766 h 1055185"/>
              <a:gd name="connsiteX53" fmla="*/ 481612 w 1082593"/>
              <a:gd name="connsiteY53" fmla="*/ 1055181 h 1055185"/>
              <a:gd name="connsiteX54" fmla="*/ 469177 w 1082593"/>
              <a:gd name="connsiteY54" fmla="*/ 1039041 h 1055185"/>
              <a:gd name="connsiteX55" fmla="*/ 490316 w 1082593"/>
              <a:gd name="connsiteY55" fmla="*/ 861503 h 1055185"/>
              <a:gd name="connsiteX56" fmla="*/ 486585 w 1082593"/>
              <a:gd name="connsiteY56" fmla="*/ 840397 h 1055185"/>
              <a:gd name="connsiteX57" fmla="*/ 476638 w 1082593"/>
              <a:gd name="connsiteY57" fmla="*/ 823016 h 1055185"/>
              <a:gd name="connsiteX58" fmla="*/ 418195 w 1082593"/>
              <a:gd name="connsiteY58" fmla="*/ 823016 h 1055185"/>
              <a:gd name="connsiteX59" fmla="*/ 392082 w 1082593"/>
              <a:gd name="connsiteY59" fmla="*/ 796944 h 1055185"/>
              <a:gd name="connsiteX60" fmla="*/ 392082 w 1082593"/>
              <a:gd name="connsiteY60" fmla="*/ 747283 h 1055185"/>
              <a:gd name="connsiteX61" fmla="*/ 250327 w 1082593"/>
              <a:gd name="connsiteY61" fmla="*/ 798186 h 1055185"/>
              <a:gd name="connsiteX62" fmla="*/ 236649 w 1082593"/>
              <a:gd name="connsiteY62" fmla="*/ 819291 h 1055185"/>
              <a:gd name="connsiteX63" fmla="*/ 236649 w 1082593"/>
              <a:gd name="connsiteY63" fmla="*/ 1041524 h 1055185"/>
              <a:gd name="connsiteX64" fmla="*/ 222971 w 1082593"/>
              <a:gd name="connsiteY64" fmla="*/ 1055181 h 1055185"/>
              <a:gd name="connsiteX65" fmla="*/ 209293 w 1082593"/>
              <a:gd name="connsiteY65" fmla="*/ 1041524 h 1055185"/>
              <a:gd name="connsiteX66" fmla="*/ 209293 w 1082593"/>
              <a:gd name="connsiteY66" fmla="*/ 819291 h 1055185"/>
              <a:gd name="connsiteX67" fmla="*/ 240380 w 1082593"/>
              <a:gd name="connsiteY67" fmla="*/ 772114 h 1055185"/>
              <a:gd name="connsiteX68" fmla="*/ 457986 w 1082593"/>
              <a:gd name="connsiteY68" fmla="*/ 693898 h 1055185"/>
              <a:gd name="connsiteX69" fmla="*/ 485342 w 1082593"/>
              <a:gd name="connsiteY69" fmla="*/ 705071 h 1055185"/>
              <a:gd name="connsiteX70" fmla="*/ 528863 w 1082593"/>
              <a:gd name="connsiteY70" fmla="*/ 765906 h 1055185"/>
              <a:gd name="connsiteX71" fmla="*/ 542541 w 1082593"/>
              <a:gd name="connsiteY71" fmla="*/ 784529 h 1055185"/>
              <a:gd name="connsiteX72" fmla="*/ 599741 w 1082593"/>
              <a:gd name="connsiteY72" fmla="*/ 705071 h 1055185"/>
              <a:gd name="connsiteX73" fmla="*/ 602227 w 1082593"/>
              <a:gd name="connsiteY73" fmla="*/ 701347 h 1055185"/>
              <a:gd name="connsiteX74" fmla="*/ 628340 w 1082593"/>
              <a:gd name="connsiteY74" fmla="*/ 692656 h 1055185"/>
              <a:gd name="connsiteX75" fmla="*/ 541296 w 1082593"/>
              <a:gd name="connsiteY75" fmla="*/ 444611 h 1055185"/>
              <a:gd name="connsiteX76" fmla="*/ 444608 w 1082593"/>
              <a:gd name="connsiteY76" fmla="*/ 541299 h 1055185"/>
              <a:gd name="connsiteX77" fmla="*/ 541296 w 1082593"/>
              <a:gd name="connsiteY77" fmla="*/ 637987 h 1055185"/>
              <a:gd name="connsiteX78" fmla="*/ 637984 w 1082593"/>
              <a:gd name="connsiteY78" fmla="*/ 541299 h 1055185"/>
              <a:gd name="connsiteX79" fmla="*/ 541296 w 1082593"/>
              <a:gd name="connsiteY79" fmla="*/ 444611 h 1055185"/>
              <a:gd name="connsiteX80" fmla="*/ 541296 w 1082593"/>
              <a:gd name="connsiteY80" fmla="*/ 417340 h 1055185"/>
              <a:gd name="connsiteX81" fmla="*/ 666495 w 1082593"/>
              <a:gd name="connsiteY81" fmla="*/ 541299 h 1055185"/>
              <a:gd name="connsiteX82" fmla="*/ 541296 w 1082593"/>
              <a:gd name="connsiteY82" fmla="*/ 666498 h 1055185"/>
              <a:gd name="connsiteX83" fmla="*/ 417337 w 1082593"/>
              <a:gd name="connsiteY83" fmla="*/ 541299 h 1055185"/>
              <a:gd name="connsiteX84" fmla="*/ 541296 w 1082593"/>
              <a:gd name="connsiteY84" fmla="*/ 417340 h 1055185"/>
              <a:gd name="connsiteX85" fmla="*/ 523895 w 1082593"/>
              <a:gd name="connsiteY85" fmla="*/ 244171 h 1055185"/>
              <a:gd name="connsiteX86" fmla="*/ 753886 w 1082593"/>
              <a:gd name="connsiteY86" fmla="*/ 331149 h 1055185"/>
              <a:gd name="connsiteX87" fmla="*/ 840910 w 1082593"/>
              <a:gd name="connsiteY87" fmla="*/ 561020 h 1055185"/>
              <a:gd name="connsiteX88" fmla="*/ 783723 w 1082593"/>
              <a:gd name="connsiteY88" fmla="*/ 716339 h 1055185"/>
              <a:gd name="connsiteX89" fmla="*/ 772534 w 1082593"/>
              <a:gd name="connsiteY89" fmla="*/ 721309 h 1055185"/>
              <a:gd name="connsiteX90" fmla="*/ 763832 w 1082593"/>
              <a:gd name="connsiteY90" fmla="*/ 718824 h 1055185"/>
              <a:gd name="connsiteX91" fmla="*/ 761345 w 1082593"/>
              <a:gd name="connsiteY91" fmla="*/ 698943 h 1055185"/>
              <a:gd name="connsiteX92" fmla="*/ 812316 w 1082593"/>
              <a:gd name="connsiteY92" fmla="*/ 559778 h 1055185"/>
              <a:gd name="connsiteX93" fmla="*/ 733995 w 1082593"/>
              <a:gd name="connsiteY93" fmla="*/ 349787 h 1055185"/>
              <a:gd name="connsiteX94" fmla="*/ 525138 w 1082593"/>
              <a:gd name="connsiteY94" fmla="*/ 271507 h 1055185"/>
              <a:gd name="connsiteX95" fmla="*/ 274013 w 1082593"/>
              <a:gd name="connsiteY95" fmla="*/ 523744 h 1055185"/>
              <a:gd name="connsiteX96" fmla="*/ 322497 w 1082593"/>
              <a:gd name="connsiteY96" fmla="*/ 697701 h 1055185"/>
              <a:gd name="connsiteX97" fmla="*/ 318768 w 1082593"/>
              <a:gd name="connsiteY97" fmla="*/ 717581 h 1055185"/>
              <a:gd name="connsiteX98" fmla="*/ 298877 w 1082593"/>
              <a:gd name="connsiteY98" fmla="*/ 713854 h 1055185"/>
              <a:gd name="connsiteX99" fmla="*/ 245419 w 1082593"/>
              <a:gd name="connsiteY99" fmla="*/ 522501 h 1055185"/>
              <a:gd name="connsiteX100" fmla="*/ 523895 w 1082593"/>
              <a:gd name="connsiteY100" fmla="*/ 244171 h 1055185"/>
              <a:gd name="connsiteX101" fmla="*/ 496500 w 1082593"/>
              <a:gd name="connsiteY101" fmla="*/ 0 h 1055185"/>
              <a:gd name="connsiteX102" fmla="*/ 586093 w 1082593"/>
              <a:gd name="connsiteY102" fmla="*/ 0 h 1055185"/>
              <a:gd name="connsiteX103" fmla="*/ 624669 w 1082593"/>
              <a:gd name="connsiteY103" fmla="*/ 39812 h 1055185"/>
              <a:gd name="connsiteX104" fmla="*/ 624669 w 1082593"/>
              <a:gd name="connsiteY104" fmla="*/ 97041 h 1055185"/>
              <a:gd name="connsiteX105" fmla="*/ 633379 w 1082593"/>
              <a:gd name="connsiteY105" fmla="*/ 106994 h 1055185"/>
              <a:gd name="connsiteX106" fmla="*/ 783947 w 1082593"/>
              <a:gd name="connsiteY106" fmla="*/ 169200 h 1055185"/>
              <a:gd name="connsiteX107" fmla="*/ 796390 w 1082593"/>
              <a:gd name="connsiteY107" fmla="*/ 167956 h 1055185"/>
              <a:gd name="connsiteX108" fmla="*/ 837454 w 1082593"/>
              <a:gd name="connsiteY108" fmla="*/ 126900 h 1055185"/>
              <a:gd name="connsiteX109" fmla="*/ 893450 w 1082593"/>
              <a:gd name="connsiteY109" fmla="*/ 126900 h 1055185"/>
              <a:gd name="connsiteX110" fmla="*/ 955668 w 1082593"/>
              <a:gd name="connsiteY110" fmla="*/ 190350 h 1055185"/>
              <a:gd name="connsiteX111" fmla="*/ 966868 w 1082593"/>
              <a:gd name="connsiteY111" fmla="*/ 217721 h 1055185"/>
              <a:gd name="connsiteX112" fmla="*/ 955668 w 1082593"/>
              <a:gd name="connsiteY112" fmla="*/ 245092 h 1055185"/>
              <a:gd name="connsiteX113" fmla="*/ 915849 w 1082593"/>
              <a:gd name="connsiteY113" fmla="*/ 286147 h 1055185"/>
              <a:gd name="connsiteX114" fmla="*/ 914604 w 1082593"/>
              <a:gd name="connsiteY114" fmla="*/ 298589 h 1055185"/>
              <a:gd name="connsiteX115" fmla="*/ 975578 w 1082593"/>
              <a:gd name="connsiteY115" fmla="*/ 449127 h 1055185"/>
              <a:gd name="connsiteX116" fmla="*/ 986777 w 1082593"/>
              <a:gd name="connsiteY116" fmla="*/ 457836 h 1055185"/>
              <a:gd name="connsiteX117" fmla="*/ 1044018 w 1082593"/>
              <a:gd name="connsiteY117" fmla="*/ 457836 h 1055185"/>
              <a:gd name="connsiteX118" fmla="*/ 1082593 w 1082593"/>
              <a:gd name="connsiteY118" fmla="*/ 496404 h 1055185"/>
              <a:gd name="connsiteX119" fmla="*/ 1082593 w 1082593"/>
              <a:gd name="connsiteY119" fmla="*/ 585980 h 1055185"/>
              <a:gd name="connsiteX120" fmla="*/ 1044018 w 1082593"/>
              <a:gd name="connsiteY120" fmla="*/ 624548 h 1055185"/>
              <a:gd name="connsiteX121" fmla="*/ 986777 w 1082593"/>
              <a:gd name="connsiteY121" fmla="*/ 624548 h 1055185"/>
              <a:gd name="connsiteX122" fmla="*/ 975578 w 1082593"/>
              <a:gd name="connsiteY122" fmla="*/ 633257 h 1055185"/>
              <a:gd name="connsiteX123" fmla="*/ 914604 w 1082593"/>
              <a:gd name="connsiteY123" fmla="*/ 783795 h 1055185"/>
              <a:gd name="connsiteX124" fmla="*/ 915849 w 1082593"/>
              <a:gd name="connsiteY124" fmla="*/ 796236 h 1055185"/>
              <a:gd name="connsiteX125" fmla="*/ 955668 w 1082593"/>
              <a:gd name="connsiteY125" fmla="*/ 837292 h 1055185"/>
              <a:gd name="connsiteX126" fmla="*/ 955668 w 1082593"/>
              <a:gd name="connsiteY126" fmla="*/ 892034 h 1055185"/>
              <a:gd name="connsiteX127" fmla="*/ 925804 w 1082593"/>
              <a:gd name="connsiteY127" fmla="*/ 923137 h 1055185"/>
              <a:gd name="connsiteX128" fmla="*/ 914604 w 1082593"/>
              <a:gd name="connsiteY128" fmla="*/ 926869 h 1055185"/>
              <a:gd name="connsiteX129" fmla="*/ 904650 w 1082593"/>
              <a:gd name="connsiteY129" fmla="*/ 923137 h 1055185"/>
              <a:gd name="connsiteX130" fmla="*/ 904650 w 1082593"/>
              <a:gd name="connsiteY130" fmla="*/ 903231 h 1055185"/>
              <a:gd name="connsiteX131" fmla="*/ 935759 w 1082593"/>
              <a:gd name="connsiteY131" fmla="*/ 873372 h 1055185"/>
              <a:gd name="connsiteX132" fmla="*/ 935759 w 1082593"/>
              <a:gd name="connsiteY132" fmla="*/ 857198 h 1055185"/>
              <a:gd name="connsiteX133" fmla="*/ 894695 w 1082593"/>
              <a:gd name="connsiteY133" fmla="*/ 817387 h 1055185"/>
              <a:gd name="connsiteX134" fmla="*/ 889717 w 1082593"/>
              <a:gd name="connsiteY134" fmla="*/ 768866 h 1055185"/>
              <a:gd name="connsiteX135" fmla="*/ 948202 w 1082593"/>
              <a:gd name="connsiteY135" fmla="*/ 627036 h 1055185"/>
              <a:gd name="connsiteX136" fmla="*/ 986777 w 1082593"/>
              <a:gd name="connsiteY136" fmla="*/ 597177 h 1055185"/>
              <a:gd name="connsiteX137" fmla="*/ 1044018 w 1082593"/>
              <a:gd name="connsiteY137" fmla="*/ 597177 h 1055185"/>
              <a:gd name="connsiteX138" fmla="*/ 1055217 w 1082593"/>
              <a:gd name="connsiteY138" fmla="*/ 585980 h 1055185"/>
              <a:gd name="connsiteX139" fmla="*/ 1055217 w 1082593"/>
              <a:gd name="connsiteY139" fmla="*/ 496404 h 1055185"/>
              <a:gd name="connsiteX140" fmla="*/ 1044018 w 1082593"/>
              <a:gd name="connsiteY140" fmla="*/ 486451 h 1055185"/>
              <a:gd name="connsiteX141" fmla="*/ 986777 w 1082593"/>
              <a:gd name="connsiteY141" fmla="*/ 486451 h 1055185"/>
              <a:gd name="connsiteX142" fmla="*/ 948202 w 1082593"/>
              <a:gd name="connsiteY142" fmla="*/ 455348 h 1055185"/>
              <a:gd name="connsiteX143" fmla="*/ 889717 w 1082593"/>
              <a:gd name="connsiteY143" fmla="*/ 314762 h 1055185"/>
              <a:gd name="connsiteX144" fmla="*/ 894695 w 1082593"/>
              <a:gd name="connsiteY144" fmla="*/ 266242 h 1055185"/>
              <a:gd name="connsiteX145" fmla="*/ 935759 w 1082593"/>
              <a:gd name="connsiteY145" fmla="*/ 225186 h 1055185"/>
              <a:gd name="connsiteX146" fmla="*/ 939492 w 1082593"/>
              <a:gd name="connsiteY146" fmla="*/ 217721 h 1055185"/>
              <a:gd name="connsiteX147" fmla="*/ 935759 w 1082593"/>
              <a:gd name="connsiteY147" fmla="*/ 210256 h 1055185"/>
              <a:gd name="connsiteX148" fmla="*/ 873541 w 1082593"/>
              <a:gd name="connsiteY148" fmla="*/ 148050 h 1055185"/>
              <a:gd name="connsiteX149" fmla="*/ 857364 w 1082593"/>
              <a:gd name="connsiteY149" fmla="*/ 148050 h 1055185"/>
              <a:gd name="connsiteX150" fmla="*/ 817544 w 1082593"/>
              <a:gd name="connsiteY150" fmla="*/ 187862 h 1055185"/>
              <a:gd name="connsiteX151" fmla="*/ 769014 w 1082593"/>
              <a:gd name="connsiteY151" fmla="*/ 192839 h 1055185"/>
              <a:gd name="connsiteX152" fmla="*/ 628402 w 1082593"/>
              <a:gd name="connsiteY152" fmla="*/ 134365 h 1055185"/>
              <a:gd name="connsiteX153" fmla="*/ 596048 w 1082593"/>
              <a:gd name="connsiteY153" fmla="*/ 97041 h 1055185"/>
              <a:gd name="connsiteX154" fmla="*/ 596048 w 1082593"/>
              <a:gd name="connsiteY154" fmla="*/ 39812 h 1055185"/>
              <a:gd name="connsiteX155" fmla="*/ 586093 w 1082593"/>
              <a:gd name="connsiteY155" fmla="*/ 28615 h 1055185"/>
              <a:gd name="connsiteX156" fmla="*/ 496500 w 1082593"/>
              <a:gd name="connsiteY156" fmla="*/ 28615 h 1055185"/>
              <a:gd name="connsiteX157" fmla="*/ 486545 w 1082593"/>
              <a:gd name="connsiteY157" fmla="*/ 39812 h 1055185"/>
              <a:gd name="connsiteX158" fmla="*/ 486545 w 1082593"/>
              <a:gd name="connsiteY158" fmla="*/ 97041 h 1055185"/>
              <a:gd name="connsiteX159" fmla="*/ 455436 w 1082593"/>
              <a:gd name="connsiteY159" fmla="*/ 134365 h 1055185"/>
              <a:gd name="connsiteX160" fmla="*/ 314823 w 1082593"/>
              <a:gd name="connsiteY160" fmla="*/ 192839 h 1055185"/>
              <a:gd name="connsiteX161" fmla="*/ 266293 w 1082593"/>
              <a:gd name="connsiteY161" fmla="*/ 187862 h 1055185"/>
              <a:gd name="connsiteX162" fmla="*/ 225229 w 1082593"/>
              <a:gd name="connsiteY162" fmla="*/ 148050 h 1055185"/>
              <a:gd name="connsiteX163" fmla="*/ 210297 w 1082593"/>
              <a:gd name="connsiteY163" fmla="*/ 148050 h 1055185"/>
              <a:gd name="connsiteX164" fmla="*/ 146834 w 1082593"/>
              <a:gd name="connsiteY164" fmla="*/ 210256 h 1055185"/>
              <a:gd name="connsiteX165" fmla="*/ 146834 w 1082593"/>
              <a:gd name="connsiteY165" fmla="*/ 225186 h 1055185"/>
              <a:gd name="connsiteX166" fmla="*/ 187898 w 1082593"/>
              <a:gd name="connsiteY166" fmla="*/ 266242 h 1055185"/>
              <a:gd name="connsiteX167" fmla="*/ 192876 w 1082593"/>
              <a:gd name="connsiteY167" fmla="*/ 314762 h 1055185"/>
              <a:gd name="connsiteX168" fmla="*/ 134391 w 1082593"/>
              <a:gd name="connsiteY168" fmla="*/ 455348 h 1055185"/>
              <a:gd name="connsiteX169" fmla="*/ 97060 w 1082593"/>
              <a:gd name="connsiteY169" fmla="*/ 486451 h 1055185"/>
              <a:gd name="connsiteX170" fmla="*/ 39820 w 1082593"/>
              <a:gd name="connsiteY170" fmla="*/ 486451 h 1055185"/>
              <a:gd name="connsiteX171" fmla="*/ 28620 w 1082593"/>
              <a:gd name="connsiteY171" fmla="*/ 496404 h 1055185"/>
              <a:gd name="connsiteX172" fmla="*/ 28620 w 1082593"/>
              <a:gd name="connsiteY172" fmla="*/ 585980 h 1055185"/>
              <a:gd name="connsiteX173" fmla="*/ 39820 w 1082593"/>
              <a:gd name="connsiteY173" fmla="*/ 597177 h 1055185"/>
              <a:gd name="connsiteX174" fmla="*/ 97060 w 1082593"/>
              <a:gd name="connsiteY174" fmla="*/ 597177 h 1055185"/>
              <a:gd name="connsiteX175" fmla="*/ 134391 w 1082593"/>
              <a:gd name="connsiteY175" fmla="*/ 627036 h 1055185"/>
              <a:gd name="connsiteX176" fmla="*/ 192876 w 1082593"/>
              <a:gd name="connsiteY176" fmla="*/ 768866 h 1055185"/>
              <a:gd name="connsiteX177" fmla="*/ 187898 w 1082593"/>
              <a:gd name="connsiteY177" fmla="*/ 817387 h 1055185"/>
              <a:gd name="connsiteX178" fmla="*/ 146834 w 1082593"/>
              <a:gd name="connsiteY178" fmla="*/ 857198 h 1055185"/>
              <a:gd name="connsiteX179" fmla="*/ 148079 w 1082593"/>
              <a:gd name="connsiteY179" fmla="*/ 873372 h 1055185"/>
              <a:gd name="connsiteX180" fmla="*/ 175455 w 1082593"/>
              <a:gd name="connsiteY180" fmla="*/ 899498 h 1055185"/>
              <a:gd name="connsiteX181" fmla="*/ 175455 w 1082593"/>
              <a:gd name="connsiteY181" fmla="*/ 919404 h 1055185"/>
              <a:gd name="connsiteX182" fmla="*/ 155545 w 1082593"/>
              <a:gd name="connsiteY182" fmla="*/ 919404 h 1055185"/>
              <a:gd name="connsiteX183" fmla="*/ 126925 w 1082593"/>
              <a:gd name="connsiteY183" fmla="*/ 892034 h 1055185"/>
              <a:gd name="connsiteX184" fmla="*/ 126925 w 1082593"/>
              <a:gd name="connsiteY184" fmla="*/ 837292 h 1055185"/>
              <a:gd name="connsiteX185" fmla="*/ 167989 w 1082593"/>
              <a:gd name="connsiteY185" fmla="*/ 796236 h 1055185"/>
              <a:gd name="connsiteX186" fmla="*/ 169233 w 1082593"/>
              <a:gd name="connsiteY186" fmla="*/ 783795 h 1055185"/>
              <a:gd name="connsiteX187" fmla="*/ 107015 w 1082593"/>
              <a:gd name="connsiteY187" fmla="*/ 633257 h 1055185"/>
              <a:gd name="connsiteX188" fmla="*/ 97060 w 1082593"/>
              <a:gd name="connsiteY188" fmla="*/ 624548 h 1055185"/>
              <a:gd name="connsiteX189" fmla="*/ 39820 w 1082593"/>
              <a:gd name="connsiteY189" fmla="*/ 624548 h 1055185"/>
              <a:gd name="connsiteX190" fmla="*/ 0 w 1082593"/>
              <a:gd name="connsiteY190" fmla="*/ 585980 h 1055185"/>
              <a:gd name="connsiteX191" fmla="*/ 0 w 1082593"/>
              <a:gd name="connsiteY191" fmla="*/ 496404 h 1055185"/>
              <a:gd name="connsiteX192" fmla="*/ 39820 w 1082593"/>
              <a:gd name="connsiteY192" fmla="*/ 457836 h 1055185"/>
              <a:gd name="connsiteX193" fmla="*/ 97060 w 1082593"/>
              <a:gd name="connsiteY193" fmla="*/ 457836 h 1055185"/>
              <a:gd name="connsiteX194" fmla="*/ 107015 w 1082593"/>
              <a:gd name="connsiteY194" fmla="*/ 449127 h 1055185"/>
              <a:gd name="connsiteX195" fmla="*/ 169233 w 1082593"/>
              <a:gd name="connsiteY195" fmla="*/ 298589 h 1055185"/>
              <a:gd name="connsiteX196" fmla="*/ 167989 w 1082593"/>
              <a:gd name="connsiteY196" fmla="*/ 286147 h 1055185"/>
              <a:gd name="connsiteX197" fmla="*/ 126925 w 1082593"/>
              <a:gd name="connsiteY197" fmla="*/ 245092 h 1055185"/>
              <a:gd name="connsiteX198" fmla="*/ 115725 w 1082593"/>
              <a:gd name="connsiteY198" fmla="*/ 217721 h 1055185"/>
              <a:gd name="connsiteX199" fmla="*/ 126925 w 1082593"/>
              <a:gd name="connsiteY199" fmla="*/ 190350 h 1055185"/>
              <a:gd name="connsiteX200" fmla="*/ 190387 w 1082593"/>
              <a:gd name="connsiteY200" fmla="*/ 126900 h 1055185"/>
              <a:gd name="connsiteX201" fmla="*/ 217763 w 1082593"/>
              <a:gd name="connsiteY201" fmla="*/ 115703 h 1055185"/>
              <a:gd name="connsiteX202" fmla="*/ 245139 w 1082593"/>
              <a:gd name="connsiteY202" fmla="*/ 126900 h 1055185"/>
              <a:gd name="connsiteX203" fmla="*/ 286203 w 1082593"/>
              <a:gd name="connsiteY203" fmla="*/ 167956 h 1055185"/>
              <a:gd name="connsiteX204" fmla="*/ 298646 w 1082593"/>
              <a:gd name="connsiteY204" fmla="*/ 169200 h 1055185"/>
              <a:gd name="connsiteX205" fmla="*/ 450458 w 1082593"/>
              <a:gd name="connsiteY205" fmla="*/ 106994 h 1055185"/>
              <a:gd name="connsiteX206" fmla="*/ 457924 w 1082593"/>
              <a:gd name="connsiteY206" fmla="*/ 97041 h 1055185"/>
              <a:gd name="connsiteX207" fmla="*/ 457924 w 1082593"/>
              <a:gd name="connsiteY207" fmla="*/ 39812 h 1055185"/>
              <a:gd name="connsiteX208" fmla="*/ 496500 w 1082593"/>
              <a:gd name="connsiteY208" fmla="*/ 0 h 105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082593" h="1055185">
                <a:moveTo>
                  <a:pt x="744388" y="911919"/>
                </a:moveTo>
                <a:cubicBezTo>
                  <a:pt x="751537" y="911919"/>
                  <a:pt x="758687" y="918094"/>
                  <a:pt x="758687" y="925505"/>
                </a:cubicBezTo>
                <a:lnTo>
                  <a:pt x="758687" y="1041599"/>
                </a:lnTo>
                <a:cubicBezTo>
                  <a:pt x="758687" y="1049010"/>
                  <a:pt x="751537" y="1055185"/>
                  <a:pt x="744388" y="1055185"/>
                </a:cubicBezTo>
                <a:cubicBezTo>
                  <a:pt x="737238" y="1055185"/>
                  <a:pt x="731280" y="1049010"/>
                  <a:pt x="731280" y="1041599"/>
                </a:cubicBezTo>
                <a:lnTo>
                  <a:pt x="731280" y="925505"/>
                </a:lnTo>
                <a:cubicBezTo>
                  <a:pt x="731280" y="918094"/>
                  <a:pt x="737238" y="911919"/>
                  <a:pt x="744388" y="911919"/>
                </a:cubicBezTo>
                <a:close/>
                <a:moveTo>
                  <a:pt x="338233" y="911919"/>
                </a:moveTo>
                <a:cubicBezTo>
                  <a:pt x="345368" y="911919"/>
                  <a:pt x="351314" y="918094"/>
                  <a:pt x="351314" y="925505"/>
                </a:cubicBezTo>
                <a:lnTo>
                  <a:pt x="351314" y="1041599"/>
                </a:lnTo>
                <a:cubicBezTo>
                  <a:pt x="351314" y="1049010"/>
                  <a:pt x="345368" y="1055185"/>
                  <a:pt x="338233" y="1055185"/>
                </a:cubicBezTo>
                <a:cubicBezTo>
                  <a:pt x="331098" y="1055185"/>
                  <a:pt x="325152" y="1049010"/>
                  <a:pt x="325152" y="1041599"/>
                </a:cubicBezTo>
                <a:lnTo>
                  <a:pt x="325152" y="925505"/>
                </a:lnTo>
                <a:cubicBezTo>
                  <a:pt x="325152" y="918094"/>
                  <a:pt x="331098" y="911919"/>
                  <a:pt x="338233" y="911919"/>
                </a:cubicBezTo>
                <a:close/>
                <a:moveTo>
                  <a:pt x="508968" y="824258"/>
                </a:moveTo>
                <a:lnTo>
                  <a:pt x="511455" y="826741"/>
                </a:lnTo>
                <a:cubicBezTo>
                  <a:pt x="512698" y="827982"/>
                  <a:pt x="513942" y="831707"/>
                  <a:pt x="515185" y="834190"/>
                </a:cubicBezTo>
                <a:lnTo>
                  <a:pt x="568654" y="834190"/>
                </a:lnTo>
                <a:cubicBezTo>
                  <a:pt x="568654" y="831707"/>
                  <a:pt x="571141" y="827982"/>
                  <a:pt x="571141" y="826741"/>
                </a:cubicBezTo>
                <a:lnTo>
                  <a:pt x="573628" y="824258"/>
                </a:lnTo>
                <a:close/>
                <a:moveTo>
                  <a:pt x="464203" y="723694"/>
                </a:moveTo>
                <a:lnTo>
                  <a:pt x="420682" y="738592"/>
                </a:lnTo>
                <a:lnTo>
                  <a:pt x="420682" y="795702"/>
                </a:lnTo>
                <a:lnTo>
                  <a:pt x="515185" y="795702"/>
                </a:lnTo>
                <a:lnTo>
                  <a:pt x="502750" y="779563"/>
                </a:lnTo>
                <a:close/>
                <a:moveTo>
                  <a:pt x="622123" y="722453"/>
                </a:moveTo>
                <a:lnTo>
                  <a:pt x="568654" y="795702"/>
                </a:lnTo>
                <a:lnTo>
                  <a:pt x="663157" y="795702"/>
                </a:lnTo>
                <a:lnTo>
                  <a:pt x="663157" y="737351"/>
                </a:lnTo>
                <a:close/>
                <a:moveTo>
                  <a:pt x="628340" y="692656"/>
                </a:moveTo>
                <a:lnTo>
                  <a:pt x="629584" y="693898"/>
                </a:lnTo>
                <a:lnTo>
                  <a:pt x="843459" y="773355"/>
                </a:lnTo>
                <a:cubicBezTo>
                  <a:pt x="863355" y="783287"/>
                  <a:pt x="874546" y="798186"/>
                  <a:pt x="874546" y="815567"/>
                </a:cubicBezTo>
                <a:lnTo>
                  <a:pt x="874546" y="1041524"/>
                </a:lnTo>
                <a:cubicBezTo>
                  <a:pt x="874546" y="1048973"/>
                  <a:pt x="868329" y="1055181"/>
                  <a:pt x="860868" y="1055181"/>
                </a:cubicBezTo>
                <a:cubicBezTo>
                  <a:pt x="852164" y="1055181"/>
                  <a:pt x="845946" y="1048973"/>
                  <a:pt x="845946" y="1041524"/>
                </a:cubicBezTo>
                <a:lnTo>
                  <a:pt x="845946" y="815567"/>
                </a:lnTo>
                <a:cubicBezTo>
                  <a:pt x="845946" y="808118"/>
                  <a:pt x="838486" y="801910"/>
                  <a:pt x="831025" y="798186"/>
                </a:cubicBezTo>
                <a:lnTo>
                  <a:pt x="690513" y="746042"/>
                </a:lnTo>
                <a:lnTo>
                  <a:pt x="690513" y="796944"/>
                </a:lnTo>
                <a:cubicBezTo>
                  <a:pt x="690513" y="811842"/>
                  <a:pt x="679322" y="823016"/>
                  <a:pt x="664401" y="823016"/>
                </a:cubicBezTo>
                <a:lnTo>
                  <a:pt x="607201" y="823016"/>
                </a:lnTo>
                <a:lnTo>
                  <a:pt x="596010" y="840397"/>
                </a:lnTo>
                <a:cubicBezTo>
                  <a:pt x="593523" y="846605"/>
                  <a:pt x="591036" y="854054"/>
                  <a:pt x="592280" y="861503"/>
                </a:cubicBezTo>
                <a:lnTo>
                  <a:pt x="613419" y="1039041"/>
                </a:lnTo>
                <a:cubicBezTo>
                  <a:pt x="614662" y="1047732"/>
                  <a:pt x="608445" y="1053939"/>
                  <a:pt x="600984" y="1055181"/>
                </a:cubicBezTo>
                <a:lnTo>
                  <a:pt x="599741" y="1055181"/>
                </a:lnTo>
                <a:cubicBezTo>
                  <a:pt x="592280" y="1055181"/>
                  <a:pt x="586062" y="1048973"/>
                  <a:pt x="584819" y="1042766"/>
                </a:cubicBezTo>
                <a:lnTo>
                  <a:pt x="563680" y="865228"/>
                </a:lnTo>
                <a:cubicBezTo>
                  <a:pt x="563680" y="863986"/>
                  <a:pt x="563680" y="862745"/>
                  <a:pt x="563680" y="861503"/>
                </a:cubicBezTo>
                <a:lnTo>
                  <a:pt x="518915" y="861503"/>
                </a:lnTo>
                <a:cubicBezTo>
                  <a:pt x="518915" y="862745"/>
                  <a:pt x="518915" y="863986"/>
                  <a:pt x="518915" y="865228"/>
                </a:cubicBezTo>
                <a:lnTo>
                  <a:pt x="497777" y="1042766"/>
                </a:lnTo>
                <a:cubicBezTo>
                  <a:pt x="496533" y="1050215"/>
                  <a:pt x="489072" y="1055181"/>
                  <a:pt x="481612" y="1055181"/>
                </a:cubicBezTo>
                <a:cubicBezTo>
                  <a:pt x="474151" y="1053939"/>
                  <a:pt x="469177" y="1047732"/>
                  <a:pt x="469177" y="1039041"/>
                </a:cubicBezTo>
                <a:lnTo>
                  <a:pt x="490316" y="861503"/>
                </a:lnTo>
                <a:cubicBezTo>
                  <a:pt x="491559" y="854054"/>
                  <a:pt x="490316" y="846605"/>
                  <a:pt x="486585" y="840397"/>
                </a:cubicBezTo>
                <a:lnTo>
                  <a:pt x="476638" y="823016"/>
                </a:lnTo>
                <a:lnTo>
                  <a:pt x="418195" y="823016"/>
                </a:lnTo>
                <a:cubicBezTo>
                  <a:pt x="404517" y="823016"/>
                  <a:pt x="392082" y="811842"/>
                  <a:pt x="392082" y="796944"/>
                </a:cubicBezTo>
                <a:lnTo>
                  <a:pt x="392082" y="747283"/>
                </a:lnTo>
                <a:lnTo>
                  <a:pt x="250327" y="798186"/>
                </a:lnTo>
                <a:cubicBezTo>
                  <a:pt x="244110" y="800669"/>
                  <a:pt x="236649" y="810601"/>
                  <a:pt x="236649" y="819291"/>
                </a:cubicBezTo>
                <a:lnTo>
                  <a:pt x="236649" y="1041524"/>
                </a:lnTo>
                <a:cubicBezTo>
                  <a:pt x="236649" y="1048973"/>
                  <a:pt x="230432" y="1055181"/>
                  <a:pt x="222971" y="1055181"/>
                </a:cubicBezTo>
                <a:cubicBezTo>
                  <a:pt x="215510" y="1055181"/>
                  <a:pt x="209293" y="1048973"/>
                  <a:pt x="209293" y="1041524"/>
                </a:cubicBezTo>
                <a:lnTo>
                  <a:pt x="209293" y="819291"/>
                </a:lnTo>
                <a:cubicBezTo>
                  <a:pt x="209293" y="799427"/>
                  <a:pt x="222971" y="779563"/>
                  <a:pt x="240380" y="772114"/>
                </a:cubicBezTo>
                <a:lnTo>
                  <a:pt x="457986" y="693898"/>
                </a:lnTo>
                <a:cubicBezTo>
                  <a:pt x="467933" y="691414"/>
                  <a:pt x="479125" y="696381"/>
                  <a:pt x="485342" y="705071"/>
                </a:cubicBezTo>
                <a:lnTo>
                  <a:pt x="528863" y="765906"/>
                </a:lnTo>
                <a:lnTo>
                  <a:pt x="542541" y="784529"/>
                </a:lnTo>
                <a:lnTo>
                  <a:pt x="599741" y="705071"/>
                </a:lnTo>
                <a:cubicBezTo>
                  <a:pt x="600984" y="703830"/>
                  <a:pt x="600984" y="703830"/>
                  <a:pt x="602227" y="701347"/>
                </a:cubicBezTo>
                <a:cubicBezTo>
                  <a:pt x="608445" y="695139"/>
                  <a:pt x="618392" y="691414"/>
                  <a:pt x="628340" y="692656"/>
                </a:cubicBezTo>
                <a:close/>
                <a:moveTo>
                  <a:pt x="541296" y="444611"/>
                </a:moveTo>
                <a:cubicBezTo>
                  <a:pt x="487994" y="444611"/>
                  <a:pt x="444608" y="487997"/>
                  <a:pt x="444608" y="541299"/>
                </a:cubicBezTo>
                <a:cubicBezTo>
                  <a:pt x="444608" y="594602"/>
                  <a:pt x="487994" y="637987"/>
                  <a:pt x="541296" y="637987"/>
                </a:cubicBezTo>
                <a:cubicBezTo>
                  <a:pt x="594599" y="637987"/>
                  <a:pt x="637984" y="594602"/>
                  <a:pt x="637984" y="541299"/>
                </a:cubicBezTo>
                <a:cubicBezTo>
                  <a:pt x="637984" y="487997"/>
                  <a:pt x="594599" y="444611"/>
                  <a:pt x="541296" y="444611"/>
                </a:cubicBezTo>
                <a:close/>
                <a:moveTo>
                  <a:pt x="541296" y="417340"/>
                </a:moveTo>
                <a:cubicBezTo>
                  <a:pt x="609474" y="417340"/>
                  <a:pt x="666495" y="473122"/>
                  <a:pt x="666495" y="541299"/>
                </a:cubicBezTo>
                <a:cubicBezTo>
                  <a:pt x="666495" y="610716"/>
                  <a:pt x="609474" y="666498"/>
                  <a:pt x="541296" y="666498"/>
                </a:cubicBezTo>
                <a:cubicBezTo>
                  <a:pt x="473119" y="666498"/>
                  <a:pt x="417337" y="610716"/>
                  <a:pt x="417337" y="541299"/>
                </a:cubicBezTo>
                <a:cubicBezTo>
                  <a:pt x="417337" y="473122"/>
                  <a:pt x="473119" y="417340"/>
                  <a:pt x="541296" y="417340"/>
                </a:cubicBezTo>
                <a:close/>
                <a:moveTo>
                  <a:pt x="523895" y="244171"/>
                </a:moveTo>
                <a:cubicBezTo>
                  <a:pt x="609676" y="239201"/>
                  <a:pt x="692970" y="269022"/>
                  <a:pt x="753886" y="331149"/>
                </a:cubicBezTo>
                <a:cubicBezTo>
                  <a:pt x="814803" y="390792"/>
                  <a:pt x="845883" y="475285"/>
                  <a:pt x="840910" y="561020"/>
                </a:cubicBezTo>
                <a:cubicBezTo>
                  <a:pt x="837180" y="616935"/>
                  <a:pt x="817289" y="670365"/>
                  <a:pt x="783723" y="716339"/>
                </a:cubicBezTo>
                <a:cubicBezTo>
                  <a:pt x="782480" y="718824"/>
                  <a:pt x="777507" y="721309"/>
                  <a:pt x="772534" y="721309"/>
                </a:cubicBezTo>
                <a:cubicBezTo>
                  <a:pt x="770048" y="721309"/>
                  <a:pt x="767561" y="720066"/>
                  <a:pt x="763832" y="718824"/>
                </a:cubicBezTo>
                <a:cubicBezTo>
                  <a:pt x="758859" y="713854"/>
                  <a:pt x="756373" y="705156"/>
                  <a:pt x="761345" y="698943"/>
                </a:cubicBezTo>
                <a:cubicBezTo>
                  <a:pt x="791182" y="657939"/>
                  <a:pt x="809830" y="609480"/>
                  <a:pt x="812316" y="559778"/>
                </a:cubicBezTo>
                <a:cubicBezTo>
                  <a:pt x="817289" y="481497"/>
                  <a:pt x="788696" y="404460"/>
                  <a:pt x="733995" y="349787"/>
                </a:cubicBezTo>
                <a:cubicBezTo>
                  <a:pt x="679295" y="295115"/>
                  <a:pt x="603460" y="266537"/>
                  <a:pt x="525138" y="271507"/>
                </a:cubicBezTo>
                <a:cubicBezTo>
                  <a:pt x="390873" y="280205"/>
                  <a:pt x="281472" y="389549"/>
                  <a:pt x="274013" y="523744"/>
                </a:cubicBezTo>
                <a:cubicBezTo>
                  <a:pt x="269040" y="587114"/>
                  <a:pt x="286445" y="646756"/>
                  <a:pt x="322497" y="697701"/>
                </a:cubicBezTo>
                <a:cubicBezTo>
                  <a:pt x="327470" y="703913"/>
                  <a:pt x="326227" y="712611"/>
                  <a:pt x="318768" y="717581"/>
                </a:cubicBezTo>
                <a:cubicBezTo>
                  <a:pt x="312552" y="721309"/>
                  <a:pt x="303849" y="720066"/>
                  <a:pt x="298877" y="713854"/>
                </a:cubicBezTo>
                <a:cubicBezTo>
                  <a:pt x="259094" y="656697"/>
                  <a:pt x="240446" y="590842"/>
                  <a:pt x="245419" y="522501"/>
                </a:cubicBezTo>
                <a:cubicBezTo>
                  <a:pt x="254122" y="373396"/>
                  <a:pt x="374712" y="252869"/>
                  <a:pt x="523895" y="244171"/>
                </a:cubicBezTo>
                <a:close/>
                <a:moveTo>
                  <a:pt x="496500" y="0"/>
                </a:moveTo>
                <a:lnTo>
                  <a:pt x="586093" y="0"/>
                </a:lnTo>
                <a:cubicBezTo>
                  <a:pt x="607248" y="0"/>
                  <a:pt x="624669" y="17418"/>
                  <a:pt x="624669" y="39812"/>
                </a:cubicBezTo>
                <a:lnTo>
                  <a:pt x="624669" y="97041"/>
                </a:lnTo>
                <a:cubicBezTo>
                  <a:pt x="624669" y="100774"/>
                  <a:pt x="628402" y="105750"/>
                  <a:pt x="633379" y="106994"/>
                </a:cubicBezTo>
                <a:cubicBezTo>
                  <a:pt x="686887" y="118191"/>
                  <a:pt x="737905" y="139341"/>
                  <a:pt x="783947" y="169200"/>
                </a:cubicBezTo>
                <a:cubicBezTo>
                  <a:pt x="787680" y="171688"/>
                  <a:pt x="793902" y="171688"/>
                  <a:pt x="796390" y="167956"/>
                </a:cubicBezTo>
                <a:lnTo>
                  <a:pt x="837454" y="126900"/>
                </a:lnTo>
                <a:cubicBezTo>
                  <a:pt x="852386" y="111971"/>
                  <a:pt x="877274" y="111971"/>
                  <a:pt x="893450" y="126900"/>
                </a:cubicBezTo>
                <a:lnTo>
                  <a:pt x="955668" y="190350"/>
                </a:lnTo>
                <a:cubicBezTo>
                  <a:pt x="963134" y="196571"/>
                  <a:pt x="966868" y="206524"/>
                  <a:pt x="966868" y="217721"/>
                </a:cubicBezTo>
                <a:cubicBezTo>
                  <a:pt x="966868" y="227674"/>
                  <a:pt x="963134" y="238871"/>
                  <a:pt x="955668" y="245092"/>
                </a:cubicBezTo>
                <a:lnTo>
                  <a:pt x="915849" y="286147"/>
                </a:lnTo>
                <a:cubicBezTo>
                  <a:pt x="912116" y="288636"/>
                  <a:pt x="910871" y="294856"/>
                  <a:pt x="914604" y="298589"/>
                </a:cubicBezTo>
                <a:cubicBezTo>
                  <a:pt x="944469" y="345865"/>
                  <a:pt x="965623" y="395630"/>
                  <a:pt x="975578" y="449127"/>
                </a:cubicBezTo>
                <a:cubicBezTo>
                  <a:pt x="976822" y="454104"/>
                  <a:pt x="981800" y="457836"/>
                  <a:pt x="986777" y="457836"/>
                </a:cubicBezTo>
                <a:lnTo>
                  <a:pt x="1044018" y="457836"/>
                </a:lnTo>
                <a:cubicBezTo>
                  <a:pt x="1065172" y="457836"/>
                  <a:pt x="1082593" y="475254"/>
                  <a:pt x="1082593" y="496404"/>
                </a:cubicBezTo>
                <a:lnTo>
                  <a:pt x="1082593" y="585980"/>
                </a:lnTo>
                <a:cubicBezTo>
                  <a:pt x="1082593" y="607130"/>
                  <a:pt x="1065172" y="624548"/>
                  <a:pt x="1044018" y="624548"/>
                </a:cubicBezTo>
                <a:lnTo>
                  <a:pt x="986777" y="624548"/>
                </a:lnTo>
                <a:cubicBezTo>
                  <a:pt x="981800" y="624548"/>
                  <a:pt x="976822" y="628280"/>
                  <a:pt x="975578" y="633257"/>
                </a:cubicBezTo>
                <a:cubicBezTo>
                  <a:pt x="965623" y="686754"/>
                  <a:pt x="944469" y="737763"/>
                  <a:pt x="914604" y="783795"/>
                </a:cubicBezTo>
                <a:cubicBezTo>
                  <a:pt x="910871" y="787528"/>
                  <a:pt x="912116" y="793748"/>
                  <a:pt x="915849" y="796236"/>
                </a:cubicBezTo>
                <a:lnTo>
                  <a:pt x="955668" y="837292"/>
                </a:lnTo>
                <a:cubicBezTo>
                  <a:pt x="970601" y="853466"/>
                  <a:pt x="970601" y="877104"/>
                  <a:pt x="955668" y="892034"/>
                </a:cubicBezTo>
                <a:lnTo>
                  <a:pt x="925804" y="923137"/>
                </a:lnTo>
                <a:cubicBezTo>
                  <a:pt x="922071" y="925625"/>
                  <a:pt x="918338" y="926869"/>
                  <a:pt x="914604" y="926869"/>
                </a:cubicBezTo>
                <a:cubicBezTo>
                  <a:pt x="912116" y="926869"/>
                  <a:pt x="908383" y="925625"/>
                  <a:pt x="904650" y="923137"/>
                </a:cubicBezTo>
                <a:cubicBezTo>
                  <a:pt x="899672" y="918160"/>
                  <a:pt x="899672" y="908207"/>
                  <a:pt x="904650" y="903231"/>
                </a:cubicBezTo>
                <a:lnTo>
                  <a:pt x="935759" y="873372"/>
                </a:lnTo>
                <a:cubicBezTo>
                  <a:pt x="939492" y="868395"/>
                  <a:pt x="939492" y="860931"/>
                  <a:pt x="935759" y="857198"/>
                </a:cubicBezTo>
                <a:lnTo>
                  <a:pt x="894695" y="817387"/>
                </a:lnTo>
                <a:cubicBezTo>
                  <a:pt x="882251" y="803701"/>
                  <a:pt x="879762" y="783795"/>
                  <a:pt x="889717" y="768866"/>
                </a:cubicBezTo>
                <a:cubicBezTo>
                  <a:pt x="918338" y="725322"/>
                  <a:pt x="938247" y="678045"/>
                  <a:pt x="948202" y="627036"/>
                </a:cubicBezTo>
                <a:cubicBezTo>
                  <a:pt x="951935" y="609619"/>
                  <a:pt x="968112" y="597177"/>
                  <a:pt x="986777" y="597177"/>
                </a:cubicBezTo>
                <a:lnTo>
                  <a:pt x="1044018" y="597177"/>
                </a:lnTo>
                <a:cubicBezTo>
                  <a:pt x="1048995" y="597177"/>
                  <a:pt x="1055217" y="592201"/>
                  <a:pt x="1055217" y="585980"/>
                </a:cubicBezTo>
                <a:lnTo>
                  <a:pt x="1055217" y="496404"/>
                </a:lnTo>
                <a:cubicBezTo>
                  <a:pt x="1055217" y="490183"/>
                  <a:pt x="1048995" y="486451"/>
                  <a:pt x="1044018" y="486451"/>
                </a:cubicBezTo>
                <a:lnTo>
                  <a:pt x="986777" y="486451"/>
                </a:lnTo>
                <a:cubicBezTo>
                  <a:pt x="968112" y="486451"/>
                  <a:pt x="951935" y="474009"/>
                  <a:pt x="948202" y="455348"/>
                </a:cubicBezTo>
                <a:cubicBezTo>
                  <a:pt x="938247" y="404339"/>
                  <a:pt x="918338" y="357062"/>
                  <a:pt x="889717" y="314762"/>
                </a:cubicBezTo>
                <a:cubicBezTo>
                  <a:pt x="879762" y="298589"/>
                  <a:pt x="882251" y="278683"/>
                  <a:pt x="894695" y="266242"/>
                </a:cubicBezTo>
                <a:lnTo>
                  <a:pt x="935759" y="225186"/>
                </a:lnTo>
                <a:cubicBezTo>
                  <a:pt x="938247" y="223941"/>
                  <a:pt x="939492" y="220209"/>
                  <a:pt x="939492" y="217721"/>
                </a:cubicBezTo>
                <a:cubicBezTo>
                  <a:pt x="939492" y="213989"/>
                  <a:pt x="938247" y="212744"/>
                  <a:pt x="935759" y="210256"/>
                </a:cubicBezTo>
                <a:lnTo>
                  <a:pt x="873541" y="148050"/>
                </a:lnTo>
                <a:cubicBezTo>
                  <a:pt x="868563" y="143074"/>
                  <a:pt x="861097" y="143074"/>
                  <a:pt x="857364" y="148050"/>
                </a:cubicBezTo>
                <a:lnTo>
                  <a:pt x="817544" y="187862"/>
                </a:lnTo>
                <a:cubicBezTo>
                  <a:pt x="803856" y="201547"/>
                  <a:pt x="783947" y="202791"/>
                  <a:pt x="769014" y="192839"/>
                </a:cubicBezTo>
                <a:cubicBezTo>
                  <a:pt x="725462" y="165468"/>
                  <a:pt x="678176" y="145562"/>
                  <a:pt x="628402" y="134365"/>
                </a:cubicBezTo>
                <a:cubicBezTo>
                  <a:pt x="609736" y="130633"/>
                  <a:pt x="596048" y="114459"/>
                  <a:pt x="596048" y="97041"/>
                </a:cubicBezTo>
                <a:lnTo>
                  <a:pt x="596048" y="39812"/>
                </a:lnTo>
                <a:cubicBezTo>
                  <a:pt x="596048" y="33591"/>
                  <a:pt x="592315" y="28615"/>
                  <a:pt x="586093" y="28615"/>
                </a:cubicBezTo>
                <a:lnTo>
                  <a:pt x="496500" y="28615"/>
                </a:lnTo>
                <a:cubicBezTo>
                  <a:pt x="490278" y="28615"/>
                  <a:pt x="486545" y="33591"/>
                  <a:pt x="486545" y="39812"/>
                </a:cubicBezTo>
                <a:lnTo>
                  <a:pt x="486545" y="97041"/>
                </a:lnTo>
                <a:cubicBezTo>
                  <a:pt x="486545" y="114459"/>
                  <a:pt x="472857" y="130633"/>
                  <a:pt x="455436" y="134365"/>
                </a:cubicBezTo>
                <a:cubicBezTo>
                  <a:pt x="404417" y="145562"/>
                  <a:pt x="358376" y="165468"/>
                  <a:pt x="314823" y="192839"/>
                </a:cubicBezTo>
                <a:cubicBezTo>
                  <a:pt x="298646" y="202791"/>
                  <a:pt x="278737" y="201547"/>
                  <a:pt x="266293" y="187862"/>
                </a:cubicBezTo>
                <a:lnTo>
                  <a:pt x="225229" y="148050"/>
                </a:lnTo>
                <a:cubicBezTo>
                  <a:pt x="221496" y="143074"/>
                  <a:pt x="215274" y="143074"/>
                  <a:pt x="210297" y="148050"/>
                </a:cubicBezTo>
                <a:lnTo>
                  <a:pt x="146834" y="210256"/>
                </a:lnTo>
                <a:cubicBezTo>
                  <a:pt x="143101" y="213989"/>
                  <a:pt x="143101" y="221453"/>
                  <a:pt x="146834" y="225186"/>
                </a:cubicBezTo>
                <a:lnTo>
                  <a:pt x="187898" y="266242"/>
                </a:lnTo>
                <a:cubicBezTo>
                  <a:pt x="201586" y="278683"/>
                  <a:pt x="202831" y="298589"/>
                  <a:pt x="192876" y="314762"/>
                </a:cubicBezTo>
                <a:cubicBezTo>
                  <a:pt x="164255" y="357062"/>
                  <a:pt x="145590" y="404339"/>
                  <a:pt x="134391" y="455348"/>
                </a:cubicBezTo>
                <a:cubicBezTo>
                  <a:pt x="130658" y="474009"/>
                  <a:pt x="115725" y="486451"/>
                  <a:pt x="97060" y="486451"/>
                </a:cubicBezTo>
                <a:lnTo>
                  <a:pt x="39820" y="486451"/>
                </a:lnTo>
                <a:cubicBezTo>
                  <a:pt x="33598" y="486451"/>
                  <a:pt x="28620" y="490183"/>
                  <a:pt x="28620" y="496404"/>
                </a:cubicBezTo>
                <a:lnTo>
                  <a:pt x="28620" y="585980"/>
                </a:lnTo>
                <a:cubicBezTo>
                  <a:pt x="28620" y="592201"/>
                  <a:pt x="33598" y="597177"/>
                  <a:pt x="39820" y="597177"/>
                </a:cubicBezTo>
                <a:lnTo>
                  <a:pt x="97060" y="597177"/>
                </a:lnTo>
                <a:cubicBezTo>
                  <a:pt x="115725" y="597177"/>
                  <a:pt x="130658" y="609619"/>
                  <a:pt x="134391" y="627036"/>
                </a:cubicBezTo>
                <a:cubicBezTo>
                  <a:pt x="145590" y="678045"/>
                  <a:pt x="164255" y="725322"/>
                  <a:pt x="192876" y="768866"/>
                </a:cubicBezTo>
                <a:cubicBezTo>
                  <a:pt x="202831" y="783795"/>
                  <a:pt x="201586" y="803701"/>
                  <a:pt x="187898" y="817387"/>
                </a:cubicBezTo>
                <a:lnTo>
                  <a:pt x="146834" y="857198"/>
                </a:lnTo>
                <a:cubicBezTo>
                  <a:pt x="143101" y="860931"/>
                  <a:pt x="143101" y="868395"/>
                  <a:pt x="148079" y="873372"/>
                </a:cubicBezTo>
                <a:lnTo>
                  <a:pt x="175455" y="899498"/>
                </a:lnTo>
                <a:cubicBezTo>
                  <a:pt x="180432" y="905719"/>
                  <a:pt x="180432" y="914428"/>
                  <a:pt x="175455" y="919404"/>
                </a:cubicBezTo>
                <a:cubicBezTo>
                  <a:pt x="169233" y="925625"/>
                  <a:pt x="160522" y="925625"/>
                  <a:pt x="155545" y="919404"/>
                </a:cubicBezTo>
                <a:lnTo>
                  <a:pt x="126925" y="892034"/>
                </a:lnTo>
                <a:cubicBezTo>
                  <a:pt x="111992" y="877104"/>
                  <a:pt x="111992" y="853466"/>
                  <a:pt x="126925" y="837292"/>
                </a:cubicBezTo>
                <a:lnTo>
                  <a:pt x="167989" y="796236"/>
                </a:lnTo>
                <a:cubicBezTo>
                  <a:pt x="171722" y="793748"/>
                  <a:pt x="171722" y="787528"/>
                  <a:pt x="169233" y="783795"/>
                </a:cubicBezTo>
                <a:cubicBezTo>
                  <a:pt x="139368" y="737763"/>
                  <a:pt x="118214" y="686754"/>
                  <a:pt x="107015" y="633257"/>
                </a:cubicBezTo>
                <a:cubicBezTo>
                  <a:pt x="105771" y="628280"/>
                  <a:pt x="100793" y="624548"/>
                  <a:pt x="97060" y="624548"/>
                </a:cubicBezTo>
                <a:lnTo>
                  <a:pt x="39820" y="624548"/>
                </a:lnTo>
                <a:cubicBezTo>
                  <a:pt x="17421" y="624548"/>
                  <a:pt x="0" y="607130"/>
                  <a:pt x="0" y="585980"/>
                </a:cubicBezTo>
                <a:lnTo>
                  <a:pt x="0" y="496404"/>
                </a:lnTo>
                <a:cubicBezTo>
                  <a:pt x="0" y="475254"/>
                  <a:pt x="17421" y="457836"/>
                  <a:pt x="39820" y="457836"/>
                </a:cubicBezTo>
                <a:lnTo>
                  <a:pt x="97060" y="457836"/>
                </a:lnTo>
                <a:cubicBezTo>
                  <a:pt x="100793" y="457836"/>
                  <a:pt x="105771" y="454104"/>
                  <a:pt x="107015" y="449127"/>
                </a:cubicBezTo>
                <a:cubicBezTo>
                  <a:pt x="118214" y="395630"/>
                  <a:pt x="139368" y="345865"/>
                  <a:pt x="169233" y="298589"/>
                </a:cubicBezTo>
                <a:cubicBezTo>
                  <a:pt x="171722" y="294856"/>
                  <a:pt x="171722" y="288636"/>
                  <a:pt x="167989" y="286147"/>
                </a:cubicBezTo>
                <a:lnTo>
                  <a:pt x="126925" y="245092"/>
                </a:lnTo>
                <a:cubicBezTo>
                  <a:pt x="120703" y="238871"/>
                  <a:pt x="115725" y="227674"/>
                  <a:pt x="115725" y="217721"/>
                </a:cubicBezTo>
                <a:cubicBezTo>
                  <a:pt x="115725" y="206524"/>
                  <a:pt x="120703" y="196571"/>
                  <a:pt x="126925" y="190350"/>
                </a:cubicBezTo>
                <a:lnTo>
                  <a:pt x="190387" y="126900"/>
                </a:lnTo>
                <a:cubicBezTo>
                  <a:pt x="196609" y="120680"/>
                  <a:pt x="207808" y="115703"/>
                  <a:pt x="217763" y="115703"/>
                </a:cubicBezTo>
                <a:cubicBezTo>
                  <a:pt x="228962" y="115703"/>
                  <a:pt x="237673" y="120680"/>
                  <a:pt x="245139" y="126900"/>
                </a:cubicBezTo>
                <a:lnTo>
                  <a:pt x="286203" y="167956"/>
                </a:lnTo>
                <a:cubicBezTo>
                  <a:pt x="288691" y="171688"/>
                  <a:pt x="294913" y="171688"/>
                  <a:pt x="298646" y="169200"/>
                </a:cubicBezTo>
                <a:cubicBezTo>
                  <a:pt x="345932" y="139341"/>
                  <a:pt x="395706" y="118191"/>
                  <a:pt x="450458" y="106994"/>
                </a:cubicBezTo>
                <a:cubicBezTo>
                  <a:pt x="454191" y="105750"/>
                  <a:pt x="457924" y="100774"/>
                  <a:pt x="457924" y="97041"/>
                </a:cubicBezTo>
                <a:lnTo>
                  <a:pt x="457924" y="39812"/>
                </a:lnTo>
                <a:cubicBezTo>
                  <a:pt x="457924" y="17418"/>
                  <a:pt x="475345" y="0"/>
                  <a:pt x="4965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74B17461-A8A8-431E-8394-42BF2C1717B6}"/>
              </a:ext>
            </a:extLst>
          </p:cNvPr>
          <p:cNvSpPr/>
          <p:nvPr/>
        </p:nvSpPr>
        <p:spPr>
          <a:xfrm>
            <a:off x="6792399" y="3219084"/>
            <a:ext cx="541297" cy="419832"/>
          </a:xfrm>
          <a:custGeom>
            <a:avLst/>
            <a:gdLst>
              <a:gd name="connsiteX0" fmla="*/ 32353 w 1082593"/>
              <a:gd name="connsiteY0" fmla="*/ 721064 h 839663"/>
              <a:gd name="connsiteX1" fmla="*/ 28620 w 1082593"/>
              <a:gd name="connsiteY1" fmla="*/ 724770 h 839663"/>
              <a:gd name="connsiteX2" fmla="*/ 116970 w 1082593"/>
              <a:gd name="connsiteY2" fmla="*/ 812484 h 839663"/>
              <a:gd name="connsiteX3" fmla="*/ 966868 w 1082593"/>
              <a:gd name="connsiteY3" fmla="*/ 812484 h 839663"/>
              <a:gd name="connsiteX4" fmla="*/ 1055217 w 1082593"/>
              <a:gd name="connsiteY4" fmla="*/ 724770 h 839663"/>
              <a:gd name="connsiteX5" fmla="*/ 1050240 w 1082593"/>
              <a:gd name="connsiteY5" fmla="*/ 721064 h 839663"/>
              <a:gd name="connsiteX6" fmla="*/ 666977 w 1082593"/>
              <a:gd name="connsiteY6" fmla="*/ 721064 h 839663"/>
              <a:gd name="connsiteX7" fmla="*/ 627157 w 1082593"/>
              <a:gd name="connsiteY7" fmla="*/ 739595 h 839663"/>
              <a:gd name="connsiteX8" fmla="*/ 541296 w 1082593"/>
              <a:gd name="connsiteY8" fmla="*/ 785305 h 839663"/>
              <a:gd name="connsiteX9" fmla="*/ 455436 w 1082593"/>
              <a:gd name="connsiteY9" fmla="*/ 739595 h 839663"/>
              <a:gd name="connsiteX10" fmla="*/ 414372 w 1082593"/>
              <a:gd name="connsiteY10" fmla="*/ 721064 h 839663"/>
              <a:gd name="connsiteX11" fmla="*/ 514378 w 1082593"/>
              <a:gd name="connsiteY11" fmla="*/ 691414 h 839663"/>
              <a:gd name="connsiteX12" fmla="*/ 568215 w 1082593"/>
              <a:gd name="connsiteY12" fmla="*/ 691414 h 839663"/>
              <a:gd name="connsiteX13" fmla="*/ 575556 w 1082593"/>
              <a:gd name="connsiteY13" fmla="*/ 699823 h 839663"/>
              <a:gd name="connsiteX14" fmla="*/ 541296 w 1082593"/>
              <a:gd name="connsiteY14" fmla="*/ 725050 h 839663"/>
              <a:gd name="connsiteX15" fmla="*/ 507037 w 1082593"/>
              <a:gd name="connsiteY15" fmla="*/ 698622 h 839663"/>
              <a:gd name="connsiteX16" fmla="*/ 514378 w 1082593"/>
              <a:gd name="connsiteY16" fmla="*/ 691414 h 839663"/>
              <a:gd name="connsiteX17" fmla="*/ 32353 w 1082593"/>
              <a:gd name="connsiteY17" fmla="*/ 691414 h 839663"/>
              <a:gd name="connsiteX18" fmla="*/ 414372 w 1082593"/>
              <a:gd name="connsiteY18" fmla="*/ 691414 h 839663"/>
              <a:gd name="connsiteX19" fmla="*/ 479078 w 1082593"/>
              <a:gd name="connsiteY19" fmla="*/ 724770 h 839663"/>
              <a:gd name="connsiteX20" fmla="*/ 541296 w 1082593"/>
              <a:gd name="connsiteY20" fmla="*/ 756891 h 839663"/>
              <a:gd name="connsiteX21" fmla="*/ 604759 w 1082593"/>
              <a:gd name="connsiteY21" fmla="*/ 724770 h 839663"/>
              <a:gd name="connsiteX22" fmla="*/ 666977 w 1082593"/>
              <a:gd name="connsiteY22" fmla="*/ 691414 h 839663"/>
              <a:gd name="connsiteX23" fmla="*/ 1050240 w 1082593"/>
              <a:gd name="connsiteY23" fmla="*/ 691414 h 839663"/>
              <a:gd name="connsiteX24" fmla="*/ 1082593 w 1082593"/>
              <a:gd name="connsiteY24" fmla="*/ 724770 h 839663"/>
              <a:gd name="connsiteX25" fmla="*/ 966868 w 1082593"/>
              <a:gd name="connsiteY25" fmla="*/ 839663 h 839663"/>
              <a:gd name="connsiteX26" fmla="*/ 116970 w 1082593"/>
              <a:gd name="connsiteY26" fmla="*/ 839663 h 839663"/>
              <a:gd name="connsiteX27" fmla="*/ 0 w 1082593"/>
              <a:gd name="connsiteY27" fmla="*/ 724770 h 839663"/>
              <a:gd name="connsiteX28" fmla="*/ 32353 w 1082593"/>
              <a:gd name="connsiteY28" fmla="*/ 691414 h 839663"/>
              <a:gd name="connsiteX29" fmla="*/ 682810 w 1082593"/>
              <a:gd name="connsiteY29" fmla="*/ 437576 h 839663"/>
              <a:gd name="connsiteX30" fmla="*/ 628190 w 1082593"/>
              <a:gd name="connsiteY30" fmla="*/ 510860 h 839663"/>
              <a:gd name="connsiteX31" fmla="*/ 653018 w 1082593"/>
              <a:gd name="connsiteY31" fmla="*/ 510860 h 839663"/>
              <a:gd name="connsiteX32" fmla="*/ 679086 w 1082593"/>
              <a:gd name="connsiteY32" fmla="*/ 499681 h 839663"/>
              <a:gd name="connsiteX33" fmla="*/ 686534 w 1082593"/>
              <a:gd name="connsiteY33" fmla="*/ 473597 h 839663"/>
              <a:gd name="connsiteX34" fmla="*/ 399780 w 1082593"/>
              <a:gd name="connsiteY34" fmla="*/ 437576 h 839663"/>
              <a:gd name="connsiteX35" fmla="*/ 396056 w 1082593"/>
              <a:gd name="connsiteY35" fmla="*/ 473597 h 839663"/>
              <a:gd name="connsiteX36" fmla="*/ 404746 w 1082593"/>
              <a:gd name="connsiteY36" fmla="*/ 499681 h 839663"/>
              <a:gd name="connsiteX37" fmla="*/ 429573 w 1082593"/>
              <a:gd name="connsiteY37" fmla="*/ 510860 h 839663"/>
              <a:gd name="connsiteX38" fmla="*/ 454400 w 1082593"/>
              <a:gd name="connsiteY38" fmla="*/ 510860 h 839663"/>
              <a:gd name="connsiteX39" fmla="*/ 399780 w 1082593"/>
              <a:gd name="connsiteY39" fmla="*/ 437576 h 839663"/>
              <a:gd name="connsiteX40" fmla="*/ 505573 w 1082593"/>
              <a:gd name="connsiteY40" fmla="*/ 418543 h 839663"/>
              <a:gd name="connsiteX41" fmla="*/ 580731 w 1082593"/>
              <a:gd name="connsiteY41" fmla="*/ 419746 h 839663"/>
              <a:gd name="connsiteX42" fmla="*/ 597980 w 1082593"/>
              <a:gd name="connsiteY42" fmla="*/ 429369 h 839663"/>
              <a:gd name="connsiteX43" fmla="*/ 589355 w 1082593"/>
              <a:gd name="connsiteY43" fmla="*/ 446208 h 839663"/>
              <a:gd name="connsiteX44" fmla="*/ 545000 w 1082593"/>
              <a:gd name="connsiteY44" fmla="*/ 452222 h 839663"/>
              <a:gd name="connsiteX45" fmla="*/ 496948 w 1082593"/>
              <a:gd name="connsiteY45" fmla="*/ 443802 h 839663"/>
              <a:gd name="connsiteX46" fmla="*/ 487091 w 1082593"/>
              <a:gd name="connsiteY46" fmla="*/ 426963 h 839663"/>
              <a:gd name="connsiteX47" fmla="*/ 505573 w 1082593"/>
              <a:gd name="connsiteY47" fmla="*/ 418543 h 839663"/>
              <a:gd name="connsiteX48" fmla="*/ 588467 w 1082593"/>
              <a:gd name="connsiteY48" fmla="*/ 302185 h 839663"/>
              <a:gd name="connsiteX49" fmla="*/ 574812 w 1082593"/>
              <a:gd name="connsiteY49" fmla="*/ 315849 h 839663"/>
              <a:gd name="connsiteX50" fmla="*/ 613294 w 1082593"/>
              <a:gd name="connsiteY50" fmla="*/ 354354 h 839663"/>
              <a:gd name="connsiteX51" fmla="*/ 635639 w 1082593"/>
              <a:gd name="connsiteY51" fmla="*/ 354354 h 839663"/>
              <a:gd name="connsiteX52" fmla="*/ 659224 w 1082593"/>
              <a:gd name="connsiteY52" fmla="*/ 330754 h 839663"/>
              <a:gd name="connsiteX53" fmla="*/ 659224 w 1082593"/>
              <a:gd name="connsiteY53" fmla="*/ 325785 h 839663"/>
              <a:gd name="connsiteX54" fmla="*/ 635639 w 1082593"/>
              <a:gd name="connsiteY54" fmla="*/ 302185 h 839663"/>
              <a:gd name="connsiteX55" fmla="*/ 537571 w 1082593"/>
              <a:gd name="connsiteY55" fmla="*/ 302185 h 839663"/>
              <a:gd name="connsiteX56" fmla="*/ 526399 w 1082593"/>
              <a:gd name="connsiteY56" fmla="*/ 304670 h 839663"/>
              <a:gd name="connsiteX57" fmla="*/ 528882 w 1082593"/>
              <a:gd name="connsiteY57" fmla="*/ 315849 h 839663"/>
              <a:gd name="connsiteX58" fmla="*/ 461848 w 1082593"/>
              <a:gd name="connsiteY58" fmla="*/ 381680 h 839663"/>
              <a:gd name="connsiteX59" fmla="*/ 448193 w 1082593"/>
              <a:gd name="connsiteY59" fmla="*/ 381680 h 839663"/>
              <a:gd name="connsiteX60" fmla="*/ 420883 w 1082593"/>
              <a:gd name="connsiteY60" fmla="*/ 374228 h 839663"/>
              <a:gd name="connsiteX61" fmla="*/ 420883 w 1082593"/>
              <a:gd name="connsiteY61" fmla="*/ 389133 h 839663"/>
              <a:gd name="connsiteX62" fmla="*/ 541295 w 1082593"/>
              <a:gd name="connsiteY62" fmla="*/ 510860 h 839663"/>
              <a:gd name="connsiteX63" fmla="*/ 662949 w 1082593"/>
              <a:gd name="connsiteY63" fmla="*/ 389133 h 839663"/>
              <a:gd name="connsiteX64" fmla="*/ 662949 w 1082593"/>
              <a:gd name="connsiteY64" fmla="*/ 374228 h 839663"/>
              <a:gd name="connsiteX65" fmla="*/ 635639 w 1082593"/>
              <a:gd name="connsiteY65" fmla="*/ 381680 h 839663"/>
              <a:gd name="connsiteX66" fmla="*/ 613294 w 1082593"/>
              <a:gd name="connsiteY66" fmla="*/ 381680 h 839663"/>
              <a:gd name="connsiteX67" fmla="*/ 547502 w 1082593"/>
              <a:gd name="connsiteY67" fmla="*/ 315849 h 839663"/>
              <a:gd name="connsiteX68" fmla="*/ 548743 w 1082593"/>
              <a:gd name="connsiteY68" fmla="*/ 303428 h 839663"/>
              <a:gd name="connsiteX69" fmla="*/ 537571 w 1082593"/>
              <a:gd name="connsiteY69" fmla="*/ 302185 h 839663"/>
              <a:gd name="connsiteX70" fmla="*/ 448193 w 1082593"/>
              <a:gd name="connsiteY70" fmla="*/ 302185 h 839663"/>
              <a:gd name="connsiteX71" fmla="*/ 424608 w 1082593"/>
              <a:gd name="connsiteY71" fmla="*/ 325785 h 839663"/>
              <a:gd name="connsiteX72" fmla="*/ 424608 w 1082593"/>
              <a:gd name="connsiteY72" fmla="*/ 330754 h 839663"/>
              <a:gd name="connsiteX73" fmla="*/ 448193 w 1082593"/>
              <a:gd name="connsiteY73" fmla="*/ 354354 h 839663"/>
              <a:gd name="connsiteX74" fmla="*/ 461848 w 1082593"/>
              <a:gd name="connsiteY74" fmla="*/ 354354 h 839663"/>
              <a:gd name="connsiteX75" fmla="*/ 499089 w 1082593"/>
              <a:gd name="connsiteY75" fmla="*/ 315849 h 839663"/>
              <a:gd name="connsiteX76" fmla="*/ 487917 w 1082593"/>
              <a:gd name="connsiteY76" fmla="*/ 302185 h 839663"/>
              <a:gd name="connsiteX77" fmla="*/ 549985 w 1082593"/>
              <a:gd name="connsiteY77" fmla="*/ 299701 h 839663"/>
              <a:gd name="connsiteX78" fmla="*/ 549985 w 1082593"/>
              <a:gd name="connsiteY78" fmla="*/ 302185 h 839663"/>
              <a:gd name="connsiteX79" fmla="*/ 551226 w 1082593"/>
              <a:gd name="connsiteY79" fmla="*/ 299701 h 839663"/>
              <a:gd name="connsiteX80" fmla="*/ 523916 w 1082593"/>
              <a:gd name="connsiteY80" fmla="*/ 299701 h 839663"/>
              <a:gd name="connsiteX81" fmla="*/ 526399 w 1082593"/>
              <a:gd name="connsiteY81" fmla="*/ 303428 h 839663"/>
              <a:gd name="connsiteX82" fmla="*/ 526399 w 1082593"/>
              <a:gd name="connsiteY82" fmla="*/ 299701 h 839663"/>
              <a:gd name="connsiteX83" fmla="*/ 566123 w 1082593"/>
              <a:gd name="connsiteY83" fmla="*/ 216480 h 839663"/>
              <a:gd name="connsiteX84" fmla="*/ 427090 w 1082593"/>
              <a:gd name="connsiteY84" fmla="*/ 251259 h 839663"/>
              <a:gd name="connsiteX85" fmla="*/ 420883 w 1082593"/>
              <a:gd name="connsiteY85" fmla="*/ 251259 h 839663"/>
              <a:gd name="connsiteX86" fmla="*/ 420883 w 1082593"/>
              <a:gd name="connsiteY86" fmla="*/ 282312 h 839663"/>
              <a:gd name="connsiteX87" fmla="*/ 448193 w 1082593"/>
              <a:gd name="connsiteY87" fmla="*/ 274859 h 839663"/>
              <a:gd name="connsiteX88" fmla="*/ 487917 w 1082593"/>
              <a:gd name="connsiteY88" fmla="*/ 274859 h 839663"/>
              <a:gd name="connsiteX89" fmla="*/ 509020 w 1082593"/>
              <a:gd name="connsiteY89" fmla="*/ 281070 h 839663"/>
              <a:gd name="connsiteX90" fmla="*/ 537571 w 1082593"/>
              <a:gd name="connsiteY90" fmla="*/ 274859 h 839663"/>
              <a:gd name="connsiteX91" fmla="*/ 566123 w 1082593"/>
              <a:gd name="connsiteY91" fmla="*/ 281070 h 839663"/>
              <a:gd name="connsiteX92" fmla="*/ 588467 w 1082593"/>
              <a:gd name="connsiteY92" fmla="*/ 274859 h 839663"/>
              <a:gd name="connsiteX93" fmla="*/ 635639 w 1082593"/>
              <a:gd name="connsiteY93" fmla="*/ 274859 h 839663"/>
              <a:gd name="connsiteX94" fmla="*/ 662949 w 1082593"/>
              <a:gd name="connsiteY94" fmla="*/ 282312 h 839663"/>
              <a:gd name="connsiteX95" fmla="*/ 662949 w 1082593"/>
              <a:gd name="connsiteY95" fmla="*/ 252501 h 839663"/>
              <a:gd name="connsiteX96" fmla="*/ 566123 w 1082593"/>
              <a:gd name="connsiteY96" fmla="*/ 216480 h 839663"/>
              <a:gd name="connsiteX97" fmla="*/ 609570 w 1082593"/>
              <a:gd name="connsiteY97" fmla="*/ 159343 h 839663"/>
              <a:gd name="connsiteX98" fmla="*/ 587226 w 1082593"/>
              <a:gd name="connsiteY98" fmla="*/ 196606 h 839663"/>
              <a:gd name="connsiteX99" fmla="*/ 660466 w 1082593"/>
              <a:gd name="connsiteY99" fmla="*/ 225175 h 839663"/>
              <a:gd name="connsiteX100" fmla="*/ 609570 w 1082593"/>
              <a:gd name="connsiteY100" fmla="*/ 159343 h 839663"/>
              <a:gd name="connsiteX101" fmla="*/ 517709 w 1082593"/>
              <a:gd name="connsiteY101" fmla="*/ 149406 h 839663"/>
              <a:gd name="connsiteX102" fmla="*/ 423366 w 1082593"/>
              <a:gd name="connsiteY102" fmla="*/ 223933 h 839663"/>
              <a:gd name="connsiteX103" fmla="*/ 583502 w 1082593"/>
              <a:gd name="connsiteY103" fmla="*/ 150648 h 839663"/>
              <a:gd name="connsiteX104" fmla="*/ 564881 w 1082593"/>
              <a:gd name="connsiteY104" fmla="*/ 149406 h 839663"/>
              <a:gd name="connsiteX105" fmla="*/ 517709 w 1082593"/>
              <a:gd name="connsiteY105" fmla="*/ 119596 h 839663"/>
              <a:gd name="connsiteX106" fmla="*/ 564881 w 1082593"/>
              <a:gd name="connsiteY106" fmla="*/ 119596 h 839663"/>
              <a:gd name="connsiteX107" fmla="*/ 690258 w 1082593"/>
              <a:gd name="connsiteY107" fmla="*/ 246291 h 839663"/>
              <a:gd name="connsiteX108" fmla="*/ 690258 w 1082593"/>
              <a:gd name="connsiteY108" fmla="*/ 247533 h 839663"/>
              <a:gd name="connsiteX109" fmla="*/ 691500 w 1082593"/>
              <a:gd name="connsiteY109" fmla="*/ 247533 h 839663"/>
              <a:gd name="connsiteX110" fmla="*/ 715086 w 1082593"/>
              <a:gd name="connsiteY110" fmla="*/ 471112 h 839663"/>
              <a:gd name="connsiteX111" fmla="*/ 700189 w 1082593"/>
              <a:gd name="connsiteY111" fmla="*/ 518312 h 839663"/>
              <a:gd name="connsiteX112" fmla="*/ 653018 w 1082593"/>
              <a:gd name="connsiteY112" fmla="*/ 539428 h 839663"/>
              <a:gd name="connsiteX113" fmla="*/ 429573 w 1082593"/>
              <a:gd name="connsiteY113" fmla="*/ 539428 h 839663"/>
              <a:gd name="connsiteX114" fmla="*/ 383643 w 1082593"/>
              <a:gd name="connsiteY114" fmla="*/ 518312 h 839663"/>
              <a:gd name="connsiteX115" fmla="*/ 367505 w 1082593"/>
              <a:gd name="connsiteY115" fmla="*/ 471112 h 839663"/>
              <a:gd name="connsiteX116" fmla="*/ 391091 w 1082593"/>
              <a:gd name="connsiteY116" fmla="*/ 247533 h 839663"/>
              <a:gd name="connsiteX117" fmla="*/ 392332 w 1082593"/>
              <a:gd name="connsiteY117" fmla="*/ 247533 h 839663"/>
              <a:gd name="connsiteX118" fmla="*/ 392332 w 1082593"/>
              <a:gd name="connsiteY118" fmla="*/ 246291 h 839663"/>
              <a:gd name="connsiteX119" fmla="*/ 517709 w 1082593"/>
              <a:gd name="connsiteY119" fmla="*/ 119596 h 839663"/>
              <a:gd name="connsiteX120" fmla="*/ 541296 w 1082593"/>
              <a:gd name="connsiteY120" fmla="*/ 73440 h 839663"/>
              <a:gd name="connsiteX121" fmla="*/ 285224 w 1082593"/>
              <a:gd name="connsiteY121" fmla="*/ 329513 h 839663"/>
              <a:gd name="connsiteX122" fmla="*/ 541296 w 1082593"/>
              <a:gd name="connsiteY122" fmla="*/ 586830 h 839663"/>
              <a:gd name="connsiteX123" fmla="*/ 798612 w 1082593"/>
              <a:gd name="connsiteY123" fmla="*/ 329513 h 839663"/>
              <a:gd name="connsiteX124" fmla="*/ 541296 w 1082593"/>
              <a:gd name="connsiteY124" fmla="*/ 73440 h 839663"/>
              <a:gd name="connsiteX125" fmla="*/ 541296 w 1082593"/>
              <a:gd name="connsiteY125" fmla="*/ 44849 h 839663"/>
              <a:gd name="connsiteX126" fmla="*/ 825960 w 1082593"/>
              <a:gd name="connsiteY126" fmla="*/ 329513 h 839663"/>
              <a:gd name="connsiteX127" fmla="*/ 541296 w 1082593"/>
              <a:gd name="connsiteY127" fmla="*/ 615421 h 839663"/>
              <a:gd name="connsiteX128" fmla="*/ 256633 w 1082593"/>
              <a:gd name="connsiteY128" fmla="*/ 329513 h 839663"/>
              <a:gd name="connsiteX129" fmla="*/ 541296 w 1082593"/>
              <a:gd name="connsiteY129" fmla="*/ 44849 h 839663"/>
              <a:gd name="connsiteX130" fmla="*/ 146926 w 1082593"/>
              <a:gd name="connsiteY130" fmla="*/ 27356 h 839663"/>
              <a:gd name="connsiteX131" fmla="*/ 118313 w 1082593"/>
              <a:gd name="connsiteY131" fmla="*/ 55955 h 839663"/>
              <a:gd name="connsiteX132" fmla="*/ 118313 w 1082593"/>
              <a:gd name="connsiteY132" fmla="*/ 603071 h 839663"/>
              <a:gd name="connsiteX133" fmla="*/ 146926 w 1082593"/>
              <a:gd name="connsiteY133" fmla="*/ 631670 h 839663"/>
              <a:gd name="connsiteX134" fmla="*/ 935669 w 1082593"/>
              <a:gd name="connsiteY134" fmla="*/ 631670 h 839663"/>
              <a:gd name="connsiteX135" fmla="*/ 964282 w 1082593"/>
              <a:gd name="connsiteY135" fmla="*/ 603071 h 839663"/>
              <a:gd name="connsiteX136" fmla="*/ 964282 w 1082593"/>
              <a:gd name="connsiteY136" fmla="*/ 55955 h 839663"/>
              <a:gd name="connsiteX137" fmla="*/ 935669 w 1082593"/>
              <a:gd name="connsiteY137" fmla="*/ 27356 h 839663"/>
              <a:gd name="connsiteX138" fmla="*/ 146926 w 1082593"/>
              <a:gd name="connsiteY138" fmla="*/ 0 h 839663"/>
              <a:gd name="connsiteX139" fmla="*/ 935669 w 1082593"/>
              <a:gd name="connsiteY139" fmla="*/ 0 h 839663"/>
              <a:gd name="connsiteX140" fmla="*/ 992896 w 1082593"/>
              <a:gd name="connsiteY140" fmla="*/ 55955 h 839663"/>
              <a:gd name="connsiteX141" fmla="*/ 992896 w 1082593"/>
              <a:gd name="connsiteY141" fmla="*/ 603071 h 839663"/>
              <a:gd name="connsiteX142" fmla="*/ 935669 w 1082593"/>
              <a:gd name="connsiteY142" fmla="*/ 660269 h 839663"/>
              <a:gd name="connsiteX143" fmla="*/ 146926 w 1082593"/>
              <a:gd name="connsiteY143" fmla="*/ 660269 h 839663"/>
              <a:gd name="connsiteX144" fmla="*/ 90943 w 1082593"/>
              <a:gd name="connsiteY144" fmla="*/ 603071 h 839663"/>
              <a:gd name="connsiteX145" fmla="*/ 90943 w 1082593"/>
              <a:gd name="connsiteY145" fmla="*/ 55955 h 839663"/>
              <a:gd name="connsiteX146" fmla="*/ 146926 w 1082593"/>
              <a:gd name="connsiteY146" fmla="*/ 0 h 83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082593" h="839663">
                <a:moveTo>
                  <a:pt x="32353" y="721064"/>
                </a:moveTo>
                <a:cubicBezTo>
                  <a:pt x="31109" y="721064"/>
                  <a:pt x="28620" y="722299"/>
                  <a:pt x="28620" y="724770"/>
                </a:cubicBezTo>
                <a:cubicBezTo>
                  <a:pt x="28620" y="772951"/>
                  <a:pt x="67195" y="812484"/>
                  <a:pt x="116970" y="812484"/>
                </a:cubicBezTo>
                <a:lnTo>
                  <a:pt x="966868" y="812484"/>
                </a:lnTo>
                <a:cubicBezTo>
                  <a:pt x="1015398" y="812484"/>
                  <a:pt x="1055217" y="772951"/>
                  <a:pt x="1055217" y="724770"/>
                </a:cubicBezTo>
                <a:cubicBezTo>
                  <a:pt x="1055217" y="722299"/>
                  <a:pt x="1052728" y="721064"/>
                  <a:pt x="1050240" y="721064"/>
                </a:cubicBezTo>
                <a:lnTo>
                  <a:pt x="666977" y="721064"/>
                </a:lnTo>
                <a:cubicBezTo>
                  <a:pt x="650800" y="721064"/>
                  <a:pt x="635868" y="727241"/>
                  <a:pt x="627157" y="739595"/>
                </a:cubicBezTo>
                <a:cubicBezTo>
                  <a:pt x="608492" y="768010"/>
                  <a:pt x="574894" y="785305"/>
                  <a:pt x="541296" y="785305"/>
                </a:cubicBezTo>
                <a:cubicBezTo>
                  <a:pt x="506454" y="785305"/>
                  <a:pt x="475345" y="768010"/>
                  <a:pt x="455436" y="739595"/>
                </a:cubicBezTo>
                <a:cubicBezTo>
                  <a:pt x="446725" y="727241"/>
                  <a:pt x="431793" y="721064"/>
                  <a:pt x="414372" y="721064"/>
                </a:cubicBezTo>
                <a:close/>
                <a:moveTo>
                  <a:pt x="514378" y="691414"/>
                </a:moveTo>
                <a:lnTo>
                  <a:pt x="568215" y="691414"/>
                </a:lnTo>
                <a:cubicBezTo>
                  <a:pt x="573109" y="691414"/>
                  <a:pt x="576780" y="695018"/>
                  <a:pt x="575556" y="699823"/>
                </a:cubicBezTo>
                <a:cubicBezTo>
                  <a:pt x="571885" y="714239"/>
                  <a:pt x="557203" y="725050"/>
                  <a:pt x="541296" y="725050"/>
                </a:cubicBezTo>
                <a:cubicBezTo>
                  <a:pt x="524167" y="725050"/>
                  <a:pt x="510708" y="714239"/>
                  <a:pt x="507037" y="698622"/>
                </a:cubicBezTo>
                <a:cubicBezTo>
                  <a:pt x="507037" y="695018"/>
                  <a:pt x="509484" y="691414"/>
                  <a:pt x="514378" y="691414"/>
                </a:cubicBezTo>
                <a:close/>
                <a:moveTo>
                  <a:pt x="32353" y="691414"/>
                </a:moveTo>
                <a:lnTo>
                  <a:pt x="414372" y="691414"/>
                </a:lnTo>
                <a:cubicBezTo>
                  <a:pt x="441748" y="691414"/>
                  <a:pt x="465391" y="703768"/>
                  <a:pt x="479078" y="724770"/>
                </a:cubicBezTo>
                <a:cubicBezTo>
                  <a:pt x="492766" y="744537"/>
                  <a:pt x="516409" y="756891"/>
                  <a:pt x="541296" y="756891"/>
                </a:cubicBezTo>
                <a:cubicBezTo>
                  <a:pt x="566184" y="756891"/>
                  <a:pt x="589826" y="744537"/>
                  <a:pt x="604759" y="724770"/>
                </a:cubicBezTo>
                <a:cubicBezTo>
                  <a:pt x="618447" y="703768"/>
                  <a:pt x="642090" y="691414"/>
                  <a:pt x="666977" y="691414"/>
                </a:cubicBezTo>
                <a:lnTo>
                  <a:pt x="1050240" y="691414"/>
                </a:lnTo>
                <a:cubicBezTo>
                  <a:pt x="1067661" y="691414"/>
                  <a:pt x="1082593" y="707475"/>
                  <a:pt x="1082593" y="724770"/>
                </a:cubicBezTo>
                <a:cubicBezTo>
                  <a:pt x="1082593" y="789012"/>
                  <a:pt x="1030330" y="839663"/>
                  <a:pt x="966868" y="839663"/>
                </a:cubicBezTo>
                <a:lnTo>
                  <a:pt x="116970" y="839663"/>
                </a:lnTo>
                <a:cubicBezTo>
                  <a:pt x="52263" y="839663"/>
                  <a:pt x="0" y="789012"/>
                  <a:pt x="0" y="724770"/>
                </a:cubicBezTo>
                <a:cubicBezTo>
                  <a:pt x="0" y="707475"/>
                  <a:pt x="14932" y="691414"/>
                  <a:pt x="32353" y="691414"/>
                </a:cubicBezTo>
                <a:close/>
                <a:moveTo>
                  <a:pt x="682810" y="437576"/>
                </a:moveTo>
                <a:cubicBezTo>
                  <a:pt x="672879" y="467386"/>
                  <a:pt x="653018" y="493470"/>
                  <a:pt x="628190" y="510860"/>
                </a:cubicBezTo>
                <a:lnTo>
                  <a:pt x="653018" y="510860"/>
                </a:lnTo>
                <a:cubicBezTo>
                  <a:pt x="662949" y="510860"/>
                  <a:pt x="671638" y="507133"/>
                  <a:pt x="679086" y="499681"/>
                </a:cubicBezTo>
                <a:cubicBezTo>
                  <a:pt x="685293" y="493470"/>
                  <a:pt x="687776" y="483533"/>
                  <a:pt x="686534" y="473597"/>
                </a:cubicBezTo>
                <a:close/>
                <a:moveTo>
                  <a:pt x="399780" y="437576"/>
                </a:moveTo>
                <a:lnTo>
                  <a:pt x="396056" y="473597"/>
                </a:lnTo>
                <a:cubicBezTo>
                  <a:pt x="394815" y="483533"/>
                  <a:pt x="397298" y="493470"/>
                  <a:pt x="404746" y="499681"/>
                </a:cubicBezTo>
                <a:cubicBezTo>
                  <a:pt x="410953" y="507133"/>
                  <a:pt x="419642" y="510860"/>
                  <a:pt x="429573" y="510860"/>
                </a:cubicBezTo>
                <a:lnTo>
                  <a:pt x="454400" y="510860"/>
                </a:lnTo>
                <a:cubicBezTo>
                  <a:pt x="429573" y="493470"/>
                  <a:pt x="409711" y="467386"/>
                  <a:pt x="399780" y="437576"/>
                </a:cubicBezTo>
                <a:close/>
                <a:moveTo>
                  <a:pt x="505573" y="418543"/>
                </a:moveTo>
                <a:cubicBezTo>
                  <a:pt x="530215" y="426963"/>
                  <a:pt x="556089" y="426963"/>
                  <a:pt x="580731" y="419746"/>
                </a:cubicBezTo>
                <a:cubicBezTo>
                  <a:pt x="588123" y="417340"/>
                  <a:pt x="595516" y="422152"/>
                  <a:pt x="597980" y="429369"/>
                </a:cubicBezTo>
                <a:cubicBezTo>
                  <a:pt x="600444" y="436585"/>
                  <a:pt x="595516" y="443802"/>
                  <a:pt x="589355" y="446208"/>
                </a:cubicBezTo>
                <a:cubicBezTo>
                  <a:pt x="574570" y="451019"/>
                  <a:pt x="559785" y="452222"/>
                  <a:pt x="545000" y="452222"/>
                </a:cubicBezTo>
                <a:cubicBezTo>
                  <a:pt x="527750" y="452222"/>
                  <a:pt x="511733" y="449817"/>
                  <a:pt x="496948" y="443802"/>
                </a:cubicBezTo>
                <a:cubicBezTo>
                  <a:pt x="489555" y="441397"/>
                  <a:pt x="484627" y="432977"/>
                  <a:pt x="487091" y="426963"/>
                </a:cubicBezTo>
                <a:cubicBezTo>
                  <a:pt x="490787" y="419746"/>
                  <a:pt x="498180" y="416137"/>
                  <a:pt x="505573" y="418543"/>
                </a:cubicBezTo>
                <a:close/>
                <a:moveTo>
                  <a:pt x="588467" y="302185"/>
                </a:moveTo>
                <a:cubicBezTo>
                  <a:pt x="581019" y="302185"/>
                  <a:pt x="574812" y="308396"/>
                  <a:pt x="574812" y="315849"/>
                </a:cubicBezTo>
                <a:cubicBezTo>
                  <a:pt x="574812" y="336964"/>
                  <a:pt x="592191" y="354354"/>
                  <a:pt x="613294" y="354354"/>
                </a:cubicBezTo>
                <a:lnTo>
                  <a:pt x="635639" y="354354"/>
                </a:lnTo>
                <a:cubicBezTo>
                  <a:pt x="648052" y="354354"/>
                  <a:pt x="659224" y="343175"/>
                  <a:pt x="659224" y="330754"/>
                </a:cubicBezTo>
                <a:lnTo>
                  <a:pt x="659224" y="325785"/>
                </a:lnTo>
                <a:cubicBezTo>
                  <a:pt x="659224" y="313364"/>
                  <a:pt x="648052" y="302185"/>
                  <a:pt x="635639" y="302185"/>
                </a:cubicBezTo>
                <a:close/>
                <a:moveTo>
                  <a:pt x="537571" y="302185"/>
                </a:moveTo>
                <a:cubicBezTo>
                  <a:pt x="532606" y="302185"/>
                  <a:pt x="528882" y="303428"/>
                  <a:pt x="526399" y="304670"/>
                </a:cubicBezTo>
                <a:cubicBezTo>
                  <a:pt x="527640" y="308396"/>
                  <a:pt x="528882" y="310880"/>
                  <a:pt x="528882" y="315849"/>
                </a:cubicBezTo>
                <a:cubicBezTo>
                  <a:pt x="528882" y="353112"/>
                  <a:pt x="497848" y="381680"/>
                  <a:pt x="461848" y="381680"/>
                </a:cubicBezTo>
                <a:lnTo>
                  <a:pt x="448193" y="381680"/>
                </a:lnTo>
                <a:cubicBezTo>
                  <a:pt x="437021" y="381680"/>
                  <a:pt x="428332" y="379196"/>
                  <a:pt x="420883" y="374228"/>
                </a:cubicBezTo>
                <a:lnTo>
                  <a:pt x="420883" y="389133"/>
                </a:lnTo>
                <a:cubicBezTo>
                  <a:pt x="420883" y="456207"/>
                  <a:pt x="474262" y="510860"/>
                  <a:pt x="541295" y="510860"/>
                </a:cubicBezTo>
                <a:cubicBezTo>
                  <a:pt x="608329" y="510860"/>
                  <a:pt x="662949" y="456207"/>
                  <a:pt x="662949" y="389133"/>
                </a:cubicBezTo>
                <a:lnTo>
                  <a:pt x="662949" y="374228"/>
                </a:lnTo>
                <a:cubicBezTo>
                  <a:pt x="655500" y="379196"/>
                  <a:pt x="645570" y="381680"/>
                  <a:pt x="635639" y="381680"/>
                </a:cubicBezTo>
                <a:lnTo>
                  <a:pt x="613294" y="381680"/>
                </a:lnTo>
                <a:cubicBezTo>
                  <a:pt x="577295" y="381680"/>
                  <a:pt x="547502" y="353112"/>
                  <a:pt x="547502" y="315849"/>
                </a:cubicBezTo>
                <a:cubicBezTo>
                  <a:pt x="547502" y="312122"/>
                  <a:pt x="547502" y="308396"/>
                  <a:pt x="548743" y="303428"/>
                </a:cubicBezTo>
                <a:cubicBezTo>
                  <a:pt x="546261" y="303428"/>
                  <a:pt x="542537" y="302185"/>
                  <a:pt x="537571" y="302185"/>
                </a:cubicBezTo>
                <a:close/>
                <a:moveTo>
                  <a:pt x="448193" y="302185"/>
                </a:moveTo>
                <a:cubicBezTo>
                  <a:pt x="434538" y="302185"/>
                  <a:pt x="424608" y="313364"/>
                  <a:pt x="424608" y="325785"/>
                </a:cubicBezTo>
                <a:lnTo>
                  <a:pt x="424608" y="330754"/>
                </a:lnTo>
                <a:cubicBezTo>
                  <a:pt x="424608" y="343175"/>
                  <a:pt x="434538" y="354354"/>
                  <a:pt x="448193" y="354354"/>
                </a:cubicBezTo>
                <a:lnTo>
                  <a:pt x="461848" y="354354"/>
                </a:lnTo>
                <a:cubicBezTo>
                  <a:pt x="482951" y="354354"/>
                  <a:pt x="499089" y="336964"/>
                  <a:pt x="499089" y="315849"/>
                </a:cubicBezTo>
                <a:cubicBezTo>
                  <a:pt x="499089" y="308396"/>
                  <a:pt x="494124" y="302185"/>
                  <a:pt x="487917" y="302185"/>
                </a:cubicBezTo>
                <a:close/>
                <a:moveTo>
                  <a:pt x="549985" y="299701"/>
                </a:moveTo>
                <a:lnTo>
                  <a:pt x="549985" y="302185"/>
                </a:lnTo>
                <a:cubicBezTo>
                  <a:pt x="549985" y="300943"/>
                  <a:pt x="549985" y="299701"/>
                  <a:pt x="551226" y="299701"/>
                </a:cubicBezTo>
                <a:close/>
                <a:moveTo>
                  <a:pt x="523916" y="299701"/>
                </a:moveTo>
                <a:cubicBezTo>
                  <a:pt x="525158" y="299701"/>
                  <a:pt x="525158" y="302185"/>
                  <a:pt x="526399" y="303428"/>
                </a:cubicBezTo>
                <a:cubicBezTo>
                  <a:pt x="526399" y="302185"/>
                  <a:pt x="526399" y="300943"/>
                  <a:pt x="526399" y="299701"/>
                </a:cubicBezTo>
                <a:close/>
                <a:moveTo>
                  <a:pt x="566123" y="216480"/>
                </a:moveTo>
                <a:cubicBezTo>
                  <a:pt x="520192" y="247533"/>
                  <a:pt x="459366" y="251259"/>
                  <a:pt x="427090" y="251259"/>
                </a:cubicBezTo>
                <a:cubicBezTo>
                  <a:pt x="424608" y="251259"/>
                  <a:pt x="423366" y="251259"/>
                  <a:pt x="420883" y="251259"/>
                </a:cubicBezTo>
                <a:lnTo>
                  <a:pt x="420883" y="282312"/>
                </a:lnTo>
                <a:cubicBezTo>
                  <a:pt x="428332" y="277343"/>
                  <a:pt x="437021" y="274859"/>
                  <a:pt x="448193" y="274859"/>
                </a:cubicBezTo>
                <a:lnTo>
                  <a:pt x="487917" y="274859"/>
                </a:lnTo>
                <a:cubicBezTo>
                  <a:pt x="495365" y="274859"/>
                  <a:pt x="502813" y="277343"/>
                  <a:pt x="509020" y="281070"/>
                </a:cubicBezTo>
                <a:cubicBezTo>
                  <a:pt x="516468" y="276101"/>
                  <a:pt x="526399" y="274859"/>
                  <a:pt x="537571" y="274859"/>
                </a:cubicBezTo>
                <a:cubicBezTo>
                  <a:pt x="549985" y="274859"/>
                  <a:pt x="559916" y="276101"/>
                  <a:pt x="566123" y="281070"/>
                </a:cubicBezTo>
                <a:cubicBezTo>
                  <a:pt x="573571" y="277343"/>
                  <a:pt x="581019" y="274859"/>
                  <a:pt x="588467" y="274859"/>
                </a:cubicBezTo>
                <a:lnTo>
                  <a:pt x="635639" y="274859"/>
                </a:lnTo>
                <a:cubicBezTo>
                  <a:pt x="645570" y="274859"/>
                  <a:pt x="655500" y="277343"/>
                  <a:pt x="662949" y="282312"/>
                </a:cubicBezTo>
                <a:lnTo>
                  <a:pt x="662949" y="252501"/>
                </a:lnTo>
                <a:cubicBezTo>
                  <a:pt x="619501" y="250017"/>
                  <a:pt x="587226" y="232627"/>
                  <a:pt x="566123" y="216480"/>
                </a:cubicBezTo>
                <a:close/>
                <a:moveTo>
                  <a:pt x="609570" y="159343"/>
                </a:moveTo>
                <a:cubicBezTo>
                  <a:pt x="604605" y="174248"/>
                  <a:pt x="597156" y="186670"/>
                  <a:pt x="587226" y="196606"/>
                </a:cubicBezTo>
                <a:cubicBezTo>
                  <a:pt x="604605" y="210270"/>
                  <a:pt x="629432" y="222691"/>
                  <a:pt x="660466" y="225175"/>
                </a:cubicBezTo>
                <a:cubicBezTo>
                  <a:pt x="653018" y="196606"/>
                  <a:pt x="635639" y="173006"/>
                  <a:pt x="609570" y="159343"/>
                </a:cubicBezTo>
                <a:close/>
                <a:moveTo>
                  <a:pt x="517709" y="149406"/>
                </a:moveTo>
                <a:cubicBezTo>
                  <a:pt x="471779" y="149406"/>
                  <a:pt x="433297" y="180459"/>
                  <a:pt x="423366" y="223933"/>
                </a:cubicBezTo>
                <a:cubicBezTo>
                  <a:pt x="461848" y="223933"/>
                  <a:pt x="557433" y="217722"/>
                  <a:pt x="583502" y="150648"/>
                </a:cubicBezTo>
                <a:cubicBezTo>
                  <a:pt x="577295" y="149406"/>
                  <a:pt x="571088" y="149406"/>
                  <a:pt x="564881" y="149406"/>
                </a:cubicBezTo>
                <a:close/>
                <a:moveTo>
                  <a:pt x="517709" y="119596"/>
                </a:moveTo>
                <a:lnTo>
                  <a:pt x="564881" y="119596"/>
                </a:lnTo>
                <a:cubicBezTo>
                  <a:pt x="634397" y="119596"/>
                  <a:pt x="690258" y="176733"/>
                  <a:pt x="690258" y="246291"/>
                </a:cubicBezTo>
                <a:lnTo>
                  <a:pt x="690258" y="247533"/>
                </a:lnTo>
                <a:lnTo>
                  <a:pt x="691500" y="247533"/>
                </a:lnTo>
                <a:lnTo>
                  <a:pt x="715086" y="471112"/>
                </a:lnTo>
                <a:cubicBezTo>
                  <a:pt x="717568" y="488502"/>
                  <a:pt x="711362" y="505891"/>
                  <a:pt x="700189" y="518312"/>
                </a:cubicBezTo>
                <a:cubicBezTo>
                  <a:pt x="687776" y="531976"/>
                  <a:pt x="671638" y="539428"/>
                  <a:pt x="653018" y="539428"/>
                </a:cubicBezTo>
                <a:lnTo>
                  <a:pt x="429573" y="539428"/>
                </a:lnTo>
                <a:cubicBezTo>
                  <a:pt x="412194" y="539428"/>
                  <a:pt x="394815" y="531976"/>
                  <a:pt x="383643" y="518312"/>
                </a:cubicBezTo>
                <a:cubicBezTo>
                  <a:pt x="372470" y="505891"/>
                  <a:pt x="366264" y="488502"/>
                  <a:pt x="367505" y="471112"/>
                </a:cubicBezTo>
                <a:lnTo>
                  <a:pt x="391091" y="247533"/>
                </a:lnTo>
                <a:lnTo>
                  <a:pt x="392332" y="247533"/>
                </a:lnTo>
                <a:lnTo>
                  <a:pt x="392332" y="246291"/>
                </a:lnTo>
                <a:cubicBezTo>
                  <a:pt x="392332" y="176733"/>
                  <a:pt x="448193" y="119596"/>
                  <a:pt x="517709" y="119596"/>
                </a:cubicBezTo>
                <a:close/>
                <a:moveTo>
                  <a:pt x="541296" y="73440"/>
                </a:moveTo>
                <a:cubicBezTo>
                  <a:pt x="399586" y="73440"/>
                  <a:pt x="285224" y="189046"/>
                  <a:pt x="285224" y="329513"/>
                </a:cubicBezTo>
                <a:cubicBezTo>
                  <a:pt x="285224" y="471224"/>
                  <a:pt x="399586" y="586830"/>
                  <a:pt x="541296" y="586830"/>
                </a:cubicBezTo>
                <a:cubicBezTo>
                  <a:pt x="683007" y="586830"/>
                  <a:pt x="798612" y="471224"/>
                  <a:pt x="798612" y="329513"/>
                </a:cubicBezTo>
                <a:cubicBezTo>
                  <a:pt x="798612" y="189046"/>
                  <a:pt x="683007" y="73440"/>
                  <a:pt x="541296" y="73440"/>
                </a:cubicBezTo>
                <a:close/>
                <a:moveTo>
                  <a:pt x="541296" y="44849"/>
                </a:moveTo>
                <a:cubicBezTo>
                  <a:pt x="697924" y="44849"/>
                  <a:pt x="825960" y="172886"/>
                  <a:pt x="825960" y="329513"/>
                </a:cubicBezTo>
                <a:cubicBezTo>
                  <a:pt x="825960" y="487384"/>
                  <a:pt x="697924" y="615421"/>
                  <a:pt x="541296" y="615421"/>
                </a:cubicBezTo>
                <a:cubicBezTo>
                  <a:pt x="384669" y="615421"/>
                  <a:pt x="256633" y="487384"/>
                  <a:pt x="256633" y="329513"/>
                </a:cubicBezTo>
                <a:cubicBezTo>
                  <a:pt x="256633" y="172886"/>
                  <a:pt x="384669" y="44849"/>
                  <a:pt x="541296" y="44849"/>
                </a:cubicBezTo>
                <a:close/>
                <a:moveTo>
                  <a:pt x="146926" y="27356"/>
                </a:moveTo>
                <a:cubicBezTo>
                  <a:pt x="131997" y="27356"/>
                  <a:pt x="118313" y="41033"/>
                  <a:pt x="118313" y="55955"/>
                </a:cubicBezTo>
                <a:lnTo>
                  <a:pt x="118313" y="603071"/>
                </a:lnTo>
                <a:cubicBezTo>
                  <a:pt x="118313" y="619236"/>
                  <a:pt x="131997" y="631670"/>
                  <a:pt x="146926" y="631670"/>
                </a:cubicBezTo>
                <a:lnTo>
                  <a:pt x="935669" y="631670"/>
                </a:lnTo>
                <a:cubicBezTo>
                  <a:pt x="951842" y="631670"/>
                  <a:pt x="964282" y="619236"/>
                  <a:pt x="964282" y="603071"/>
                </a:cubicBezTo>
                <a:lnTo>
                  <a:pt x="964282" y="55955"/>
                </a:lnTo>
                <a:cubicBezTo>
                  <a:pt x="964282" y="41033"/>
                  <a:pt x="951842" y="27356"/>
                  <a:pt x="935669" y="27356"/>
                </a:cubicBezTo>
                <a:close/>
                <a:moveTo>
                  <a:pt x="146926" y="0"/>
                </a:moveTo>
                <a:lnTo>
                  <a:pt x="935669" y="0"/>
                </a:lnTo>
                <a:cubicBezTo>
                  <a:pt x="966770" y="0"/>
                  <a:pt x="992896" y="24869"/>
                  <a:pt x="992896" y="55955"/>
                </a:cubicBezTo>
                <a:lnTo>
                  <a:pt x="992896" y="603071"/>
                </a:lnTo>
                <a:cubicBezTo>
                  <a:pt x="992896" y="634157"/>
                  <a:pt x="966770" y="660269"/>
                  <a:pt x="935669" y="660269"/>
                </a:cubicBezTo>
                <a:lnTo>
                  <a:pt x="146926" y="660269"/>
                </a:lnTo>
                <a:cubicBezTo>
                  <a:pt x="115824" y="660269"/>
                  <a:pt x="90943" y="634157"/>
                  <a:pt x="90943" y="603071"/>
                </a:cubicBezTo>
                <a:lnTo>
                  <a:pt x="90943" y="55955"/>
                </a:lnTo>
                <a:cubicBezTo>
                  <a:pt x="90943" y="24869"/>
                  <a:pt x="115824" y="0"/>
                  <a:pt x="14692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B4155AF-BB80-4778-843D-609229917E78}"/>
              </a:ext>
            </a:extLst>
          </p:cNvPr>
          <p:cNvSpPr/>
          <p:nvPr/>
        </p:nvSpPr>
        <p:spPr>
          <a:xfrm>
            <a:off x="6816002" y="1061997"/>
            <a:ext cx="513362" cy="541297"/>
          </a:xfrm>
          <a:custGeom>
            <a:avLst/>
            <a:gdLst>
              <a:gd name="connsiteX0" fmla="*/ 207558 w 1026723"/>
              <a:gd name="connsiteY0" fmla="*/ 717573 h 1082593"/>
              <a:gd name="connsiteX1" fmla="*/ 220639 w 1026723"/>
              <a:gd name="connsiteY1" fmla="*/ 731230 h 1082593"/>
              <a:gd name="connsiteX2" fmla="*/ 220639 w 1026723"/>
              <a:gd name="connsiteY2" fmla="*/ 1067691 h 1082593"/>
              <a:gd name="connsiteX3" fmla="*/ 207558 w 1026723"/>
              <a:gd name="connsiteY3" fmla="*/ 1082590 h 1082593"/>
              <a:gd name="connsiteX4" fmla="*/ 194477 w 1026723"/>
              <a:gd name="connsiteY4" fmla="*/ 1067691 h 1082593"/>
              <a:gd name="connsiteX5" fmla="*/ 194477 w 1026723"/>
              <a:gd name="connsiteY5" fmla="*/ 731230 h 1082593"/>
              <a:gd name="connsiteX6" fmla="*/ 207558 w 1026723"/>
              <a:gd name="connsiteY6" fmla="*/ 717573 h 1082593"/>
              <a:gd name="connsiteX7" fmla="*/ 640938 w 1026723"/>
              <a:gd name="connsiteY7" fmla="*/ 479079 h 1082593"/>
              <a:gd name="connsiteX8" fmla="*/ 643426 w 1026723"/>
              <a:gd name="connsiteY8" fmla="*/ 495255 h 1082593"/>
              <a:gd name="connsiteX9" fmla="*/ 627251 w 1026723"/>
              <a:gd name="connsiteY9" fmla="*/ 530097 h 1082593"/>
              <a:gd name="connsiteX10" fmla="*/ 627251 w 1026723"/>
              <a:gd name="connsiteY10" fmla="*/ 562451 h 1082593"/>
              <a:gd name="connsiteX11" fmla="*/ 632228 w 1026723"/>
              <a:gd name="connsiteY11" fmla="*/ 562451 h 1082593"/>
              <a:gd name="connsiteX12" fmla="*/ 662091 w 1026723"/>
              <a:gd name="connsiteY12" fmla="*/ 548763 h 1082593"/>
              <a:gd name="connsiteX13" fmla="*/ 674533 w 1026723"/>
              <a:gd name="connsiteY13" fmla="*/ 518898 h 1082593"/>
              <a:gd name="connsiteX14" fmla="*/ 640938 w 1026723"/>
              <a:gd name="connsiteY14" fmla="*/ 479079 h 1082593"/>
              <a:gd name="connsiteX15" fmla="*/ 220371 w 1026723"/>
              <a:gd name="connsiteY15" fmla="*/ 415616 h 1082593"/>
              <a:gd name="connsiteX16" fmla="*/ 199218 w 1026723"/>
              <a:gd name="connsiteY16" fmla="*/ 574894 h 1082593"/>
              <a:gd name="connsiteX17" fmla="*/ 200462 w 1026723"/>
              <a:gd name="connsiteY17" fmla="*/ 582361 h 1082593"/>
              <a:gd name="connsiteX18" fmla="*/ 225348 w 1026723"/>
              <a:gd name="connsiteY18" fmla="*/ 639601 h 1082593"/>
              <a:gd name="connsiteX19" fmla="*/ 245256 w 1026723"/>
              <a:gd name="connsiteY19" fmla="*/ 583605 h 1082593"/>
              <a:gd name="connsiteX20" fmla="*/ 246501 w 1026723"/>
              <a:gd name="connsiteY20" fmla="*/ 574894 h 1082593"/>
              <a:gd name="connsiteX21" fmla="*/ 226592 w 1026723"/>
              <a:gd name="connsiteY21" fmla="*/ 415616 h 1082593"/>
              <a:gd name="connsiteX22" fmla="*/ 222859 w 1026723"/>
              <a:gd name="connsiteY22" fmla="*/ 415616 h 1082593"/>
              <a:gd name="connsiteX23" fmla="*/ 220371 w 1026723"/>
              <a:gd name="connsiteY23" fmla="*/ 415616 h 1082593"/>
              <a:gd name="connsiteX24" fmla="*/ 209172 w 1026723"/>
              <a:gd name="connsiteY24" fmla="*/ 363353 h 1082593"/>
              <a:gd name="connsiteX25" fmla="*/ 221615 w 1026723"/>
              <a:gd name="connsiteY25" fmla="*/ 383263 h 1082593"/>
              <a:gd name="connsiteX26" fmla="*/ 234058 w 1026723"/>
              <a:gd name="connsiteY26" fmla="*/ 364598 h 1082593"/>
              <a:gd name="connsiteX27" fmla="*/ 226592 w 1026723"/>
              <a:gd name="connsiteY27" fmla="*/ 363353 h 1082593"/>
              <a:gd name="connsiteX28" fmla="*/ 781542 w 1026723"/>
              <a:gd name="connsiteY28" fmla="*/ 261316 h 1082593"/>
              <a:gd name="connsiteX29" fmla="*/ 781542 w 1026723"/>
              <a:gd name="connsiteY29" fmla="*/ 271271 h 1082593"/>
              <a:gd name="connsiteX30" fmla="*/ 816381 w 1026723"/>
              <a:gd name="connsiteY30" fmla="*/ 271271 h 1082593"/>
              <a:gd name="connsiteX31" fmla="*/ 821359 w 1026723"/>
              <a:gd name="connsiteY31" fmla="*/ 266293 h 1082593"/>
              <a:gd name="connsiteX32" fmla="*/ 816381 w 1026723"/>
              <a:gd name="connsiteY32" fmla="*/ 261316 h 1082593"/>
              <a:gd name="connsiteX33" fmla="*/ 848733 w 1026723"/>
              <a:gd name="connsiteY33" fmla="*/ 121947 h 1082593"/>
              <a:gd name="connsiteX34" fmla="*/ 848733 w 1026723"/>
              <a:gd name="connsiteY34" fmla="*/ 261316 h 1082593"/>
              <a:gd name="connsiteX35" fmla="*/ 848733 w 1026723"/>
              <a:gd name="connsiteY35" fmla="*/ 266293 h 1082593"/>
              <a:gd name="connsiteX36" fmla="*/ 848733 w 1026723"/>
              <a:gd name="connsiteY36" fmla="*/ 271271 h 1082593"/>
              <a:gd name="connsiteX37" fmla="*/ 991825 w 1026723"/>
              <a:gd name="connsiteY37" fmla="*/ 271271 h 1082593"/>
              <a:gd name="connsiteX38" fmla="*/ 945787 w 1026723"/>
              <a:gd name="connsiteY38" fmla="*/ 210297 h 1082593"/>
              <a:gd name="connsiteX39" fmla="*/ 945787 w 1026723"/>
              <a:gd name="connsiteY39" fmla="*/ 182921 h 1082593"/>
              <a:gd name="connsiteX40" fmla="*/ 991825 w 1026723"/>
              <a:gd name="connsiteY40" fmla="*/ 121947 h 1082593"/>
              <a:gd name="connsiteX41" fmla="*/ 226241 w 1026723"/>
              <a:gd name="connsiteY41" fmla="*/ 120669 h 1082593"/>
              <a:gd name="connsiteX42" fmla="*/ 149464 w 1026723"/>
              <a:gd name="connsiteY42" fmla="*/ 196210 h 1082593"/>
              <a:gd name="connsiteX43" fmla="*/ 226241 w 1026723"/>
              <a:gd name="connsiteY43" fmla="*/ 271751 h 1082593"/>
              <a:gd name="connsiteX44" fmla="*/ 301779 w 1026723"/>
              <a:gd name="connsiteY44" fmla="*/ 196210 h 1082593"/>
              <a:gd name="connsiteX45" fmla="*/ 226241 w 1026723"/>
              <a:gd name="connsiteY45" fmla="*/ 120669 h 1082593"/>
              <a:gd name="connsiteX46" fmla="*/ 226241 w 1026723"/>
              <a:gd name="connsiteY46" fmla="*/ 92186 h 1082593"/>
              <a:gd name="connsiteX47" fmla="*/ 329022 w 1026723"/>
              <a:gd name="connsiteY47" fmla="*/ 196210 h 1082593"/>
              <a:gd name="connsiteX48" fmla="*/ 226241 w 1026723"/>
              <a:gd name="connsiteY48" fmla="*/ 300233 h 1082593"/>
              <a:gd name="connsiteX49" fmla="*/ 122221 w 1026723"/>
              <a:gd name="connsiteY49" fmla="*/ 196210 h 1082593"/>
              <a:gd name="connsiteX50" fmla="*/ 226241 w 1026723"/>
              <a:gd name="connsiteY50" fmla="*/ 92186 h 1082593"/>
              <a:gd name="connsiteX51" fmla="*/ 627251 w 1026723"/>
              <a:gd name="connsiteY51" fmla="*/ 88349 h 1082593"/>
              <a:gd name="connsiteX52" fmla="*/ 627251 w 1026723"/>
              <a:gd name="connsiteY52" fmla="*/ 232695 h 1082593"/>
              <a:gd name="connsiteX53" fmla="*/ 752923 w 1026723"/>
              <a:gd name="connsiteY53" fmla="*/ 232695 h 1082593"/>
              <a:gd name="connsiteX54" fmla="*/ 816381 w 1026723"/>
              <a:gd name="connsiteY54" fmla="*/ 232695 h 1082593"/>
              <a:gd name="connsiteX55" fmla="*/ 821359 w 1026723"/>
              <a:gd name="connsiteY55" fmla="*/ 232695 h 1082593"/>
              <a:gd name="connsiteX56" fmla="*/ 821359 w 1026723"/>
              <a:gd name="connsiteY56" fmla="*/ 116970 h 1082593"/>
              <a:gd name="connsiteX57" fmla="*/ 792740 w 1026723"/>
              <a:gd name="connsiteY57" fmla="*/ 88349 h 1082593"/>
              <a:gd name="connsiteX58" fmla="*/ 612319 w 1026723"/>
              <a:gd name="connsiteY58" fmla="*/ 0 h 1082593"/>
              <a:gd name="connsiteX59" fmla="*/ 627251 w 1026723"/>
              <a:gd name="connsiteY59" fmla="*/ 13688 h 1082593"/>
              <a:gd name="connsiteX60" fmla="*/ 627251 w 1026723"/>
              <a:gd name="connsiteY60" fmla="*/ 59729 h 1082593"/>
              <a:gd name="connsiteX61" fmla="*/ 792740 w 1026723"/>
              <a:gd name="connsiteY61" fmla="*/ 59729 h 1082593"/>
              <a:gd name="connsiteX62" fmla="*/ 843756 w 1026723"/>
              <a:gd name="connsiteY62" fmla="*/ 93327 h 1082593"/>
              <a:gd name="connsiteX63" fmla="*/ 1001779 w 1026723"/>
              <a:gd name="connsiteY63" fmla="*/ 93327 h 1082593"/>
              <a:gd name="connsiteX64" fmla="*/ 1024176 w 1026723"/>
              <a:gd name="connsiteY64" fmla="*/ 107015 h 1082593"/>
              <a:gd name="connsiteX65" fmla="*/ 1021688 w 1026723"/>
              <a:gd name="connsiteY65" fmla="*/ 130658 h 1082593"/>
              <a:gd name="connsiteX66" fmla="*/ 970672 w 1026723"/>
              <a:gd name="connsiteY66" fmla="*/ 196609 h 1082593"/>
              <a:gd name="connsiteX67" fmla="*/ 1021688 w 1026723"/>
              <a:gd name="connsiteY67" fmla="*/ 262560 h 1082593"/>
              <a:gd name="connsiteX68" fmla="*/ 1024176 w 1026723"/>
              <a:gd name="connsiteY68" fmla="*/ 286203 h 1082593"/>
              <a:gd name="connsiteX69" fmla="*/ 1001779 w 1026723"/>
              <a:gd name="connsiteY69" fmla="*/ 299891 h 1082593"/>
              <a:gd name="connsiteX70" fmla="*/ 823847 w 1026723"/>
              <a:gd name="connsiteY70" fmla="*/ 299891 h 1082593"/>
              <a:gd name="connsiteX71" fmla="*/ 820114 w 1026723"/>
              <a:gd name="connsiteY71" fmla="*/ 298646 h 1082593"/>
              <a:gd name="connsiteX72" fmla="*/ 816381 w 1026723"/>
              <a:gd name="connsiteY72" fmla="*/ 299891 h 1082593"/>
              <a:gd name="connsiteX73" fmla="*/ 776565 w 1026723"/>
              <a:gd name="connsiteY73" fmla="*/ 299891 h 1082593"/>
              <a:gd name="connsiteX74" fmla="*/ 759145 w 1026723"/>
              <a:gd name="connsiteY74" fmla="*/ 292425 h 1082593"/>
              <a:gd name="connsiteX75" fmla="*/ 752923 w 1026723"/>
              <a:gd name="connsiteY75" fmla="*/ 276248 h 1082593"/>
              <a:gd name="connsiteX76" fmla="*/ 752923 w 1026723"/>
              <a:gd name="connsiteY76" fmla="*/ 261316 h 1082593"/>
              <a:gd name="connsiteX77" fmla="*/ 627251 w 1026723"/>
              <a:gd name="connsiteY77" fmla="*/ 261316 h 1082593"/>
              <a:gd name="connsiteX78" fmla="*/ 627251 w 1026723"/>
              <a:gd name="connsiteY78" fmla="*/ 449214 h 1082593"/>
              <a:gd name="connsiteX79" fmla="*/ 629739 w 1026723"/>
              <a:gd name="connsiteY79" fmla="*/ 449214 h 1082593"/>
              <a:gd name="connsiteX80" fmla="*/ 703152 w 1026723"/>
              <a:gd name="connsiteY80" fmla="*/ 517654 h 1082593"/>
              <a:gd name="connsiteX81" fmla="*/ 683243 w 1026723"/>
              <a:gd name="connsiteY81" fmla="*/ 568673 h 1082593"/>
              <a:gd name="connsiteX82" fmla="*/ 632228 w 1026723"/>
              <a:gd name="connsiteY82" fmla="*/ 589827 h 1082593"/>
              <a:gd name="connsiteX83" fmla="*/ 627251 w 1026723"/>
              <a:gd name="connsiteY83" fmla="*/ 589827 h 1082593"/>
              <a:gd name="connsiteX84" fmla="*/ 627251 w 1026723"/>
              <a:gd name="connsiteY84" fmla="*/ 1067661 h 1082593"/>
              <a:gd name="connsiteX85" fmla="*/ 612319 w 1026723"/>
              <a:gd name="connsiteY85" fmla="*/ 1082593 h 1082593"/>
              <a:gd name="connsiteX86" fmla="*/ 598632 w 1026723"/>
              <a:gd name="connsiteY86" fmla="*/ 1067661 h 1082593"/>
              <a:gd name="connsiteX87" fmla="*/ 598632 w 1026723"/>
              <a:gd name="connsiteY87" fmla="*/ 589827 h 1082593"/>
              <a:gd name="connsiteX88" fmla="*/ 456784 w 1026723"/>
              <a:gd name="connsiteY88" fmla="*/ 589827 h 1082593"/>
              <a:gd name="connsiteX89" fmla="*/ 400792 w 1026723"/>
              <a:gd name="connsiteY89" fmla="*/ 573650 h 1082593"/>
              <a:gd name="connsiteX90" fmla="*/ 339822 w 1026723"/>
              <a:gd name="connsiteY90" fmla="*/ 535075 h 1082593"/>
              <a:gd name="connsiteX91" fmla="*/ 339822 w 1026723"/>
              <a:gd name="connsiteY91" fmla="*/ 1067661 h 1082593"/>
              <a:gd name="connsiteX92" fmla="*/ 326135 w 1026723"/>
              <a:gd name="connsiteY92" fmla="*/ 1082593 h 1082593"/>
              <a:gd name="connsiteX93" fmla="*/ 312448 w 1026723"/>
              <a:gd name="connsiteY93" fmla="*/ 1067661 h 1082593"/>
              <a:gd name="connsiteX94" fmla="*/ 312448 w 1026723"/>
              <a:gd name="connsiteY94" fmla="*/ 459169 h 1082593"/>
              <a:gd name="connsiteX95" fmla="*/ 326135 w 1026723"/>
              <a:gd name="connsiteY95" fmla="*/ 445481 h 1082593"/>
              <a:gd name="connsiteX96" fmla="*/ 339822 w 1026723"/>
              <a:gd name="connsiteY96" fmla="*/ 459169 h 1082593"/>
              <a:gd name="connsiteX97" fmla="*/ 339822 w 1026723"/>
              <a:gd name="connsiteY97" fmla="*/ 501477 h 1082593"/>
              <a:gd name="connsiteX98" fmla="*/ 416967 w 1026723"/>
              <a:gd name="connsiteY98" fmla="*/ 550007 h 1082593"/>
              <a:gd name="connsiteX99" fmla="*/ 456784 w 1026723"/>
              <a:gd name="connsiteY99" fmla="*/ 562451 h 1082593"/>
              <a:gd name="connsiteX100" fmla="*/ 598632 w 1026723"/>
              <a:gd name="connsiteY100" fmla="*/ 562451 h 1082593"/>
              <a:gd name="connsiteX101" fmla="*/ 598632 w 1026723"/>
              <a:gd name="connsiteY101" fmla="*/ 540052 h 1082593"/>
              <a:gd name="connsiteX102" fmla="*/ 562548 w 1026723"/>
              <a:gd name="connsiteY102" fmla="*/ 540052 h 1082593"/>
              <a:gd name="connsiteX103" fmla="*/ 548861 w 1026723"/>
              <a:gd name="connsiteY103" fmla="*/ 526364 h 1082593"/>
              <a:gd name="connsiteX104" fmla="*/ 562548 w 1026723"/>
              <a:gd name="connsiteY104" fmla="*/ 511432 h 1082593"/>
              <a:gd name="connsiteX105" fmla="*/ 598632 w 1026723"/>
              <a:gd name="connsiteY105" fmla="*/ 511432 h 1082593"/>
              <a:gd name="connsiteX106" fmla="*/ 616052 w 1026723"/>
              <a:gd name="connsiteY106" fmla="*/ 495255 h 1082593"/>
              <a:gd name="connsiteX107" fmla="*/ 598632 w 1026723"/>
              <a:gd name="connsiteY107" fmla="*/ 477834 h 1082593"/>
              <a:gd name="connsiteX108" fmla="*/ 535174 w 1026723"/>
              <a:gd name="connsiteY108" fmla="*/ 477834 h 1082593"/>
              <a:gd name="connsiteX109" fmla="*/ 489136 w 1026723"/>
              <a:gd name="connsiteY109" fmla="*/ 477834 h 1082593"/>
              <a:gd name="connsiteX110" fmla="*/ 434387 w 1026723"/>
              <a:gd name="connsiteY110" fmla="*/ 461658 h 1082593"/>
              <a:gd name="connsiteX111" fmla="*/ 316180 w 1026723"/>
              <a:gd name="connsiteY111" fmla="*/ 389485 h 1082593"/>
              <a:gd name="connsiteX112" fmla="*/ 275119 w 1026723"/>
              <a:gd name="connsiteY112" fmla="*/ 373308 h 1082593"/>
              <a:gd name="connsiteX113" fmla="*/ 262676 w 1026723"/>
              <a:gd name="connsiteY113" fmla="*/ 368331 h 1082593"/>
              <a:gd name="connsiteX114" fmla="*/ 248989 w 1026723"/>
              <a:gd name="connsiteY114" fmla="*/ 393218 h 1082593"/>
              <a:gd name="connsiteX115" fmla="*/ 251478 w 1026723"/>
              <a:gd name="connsiteY115" fmla="*/ 399440 h 1082593"/>
              <a:gd name="connsiteX116" fmla="*/ 275119 w 1026723"/>
              <a:gd name="connsiteY116" fmla="*/ 572406 h 1082593"/>
              <a:gd name="connsiteX117" fmla="*/ 271386 w 1026723"/>
              <a:gd name="connsiteY117" fmla="*/ 593560 h 1082593"/>
              <a:gd name="connsiteX118" fmla="*/ 247745 w 1026723"/>
              <a:gd name="connsiteY118" fmla="*/ 658266 h 1082593"/>
              <a:gd name="connsiteX119" fmla="*/ 225348 w 1026723"/>
              <a:gd name="connsiteY119" fmla="*/ 673199 h 1082593"/>
              <a:gd name="connsiteX120" fmla="*/ 201707 w 1026723"/>
              <a:gd name="connsiteY120" fmla="*/ 659511 h 1082593"/>
              <a:gd name="connsiteX121" fmla="*/ 174332 w 1026723"/>
              <a:gd name="connsiteY121" fmla="*/ 593560 h 1082593"/>
              <a:gd name="connsiteX122" fmla="*/ 170600 w 1026723"/>
              <a:gd name="connsiteY122" fmla="*/ 571161 h 1082593"/>
              <a:gd name="connsiteX123" fmla="*/ 194241 w 1026723"/>
              <a:gd name="connsiteY123" fmla="*/ 396951 h 1082593"/>
              <a:gd name="connsiteX124" fmla="*/ 195485 w 1026723"/>
              <a:gd name="connsiteY124" fmla="*/ 393218 h 1082593"/>
              <a:gd name="connsiteX125" fmla="*/ 175577 w 1026723"/>
              <a:gd name="connsiteY125" fmla="*/ 363353 h 1082593"/>
              <a:gd name="connsiteX126" fmla="*/ 130783 w 1026723"/>
              <a:gd name="connsiteY126" fmla="*/ 373308 h 1082593"/>
              <a:gd name="connsiteX127" fmla="*/ 71057 w 1026723"/>
              <a:gd name="connsiteY127" fmla="*/ 396951 h 1082593"/>
              <a:gd name="connsiteX128" fmla="*/ 38706 w 1026723"/>
              <a:gd name="connsiteY128" fmla="*/ 444237 h 1082593"/>
              <a:gd name="connsiteX129" fmla="*/ 27507 w 1026723"/>
              <a:gd name="connsiteY129" fmla="*/ 643334 h 1082593"/>
              <a:gd name="connsiteX130" fmla="*/ 41194 w 1026723"/>
              <a:gd name="connsiteY130" fmla="*/ 675688 h 1082593"/>
              <a:gd name="connsiteX131" fmla="*/ 76034 w 1026723"/>
              <a:gd name="connsiteY131" fmla="*/ 709285 h 1082593"/>
              <a:gd name="connsiteX132" fmla="*/ 76034 w 1026723"/>
              <a:gd name="connsiteY132" fmla="*/ 459169 h 1082593"/>
              <a:gd name="connsiteX133" fmla="*/ 90966 w 1026723"/>
              <a:gd name="connsiteY133" fmla="*/ 445481 h 1082593"/>
              <a:gd name="connsiteX134" fmla="*/ 104653 w 1026723"/>
              <a:gd name="connsiteY134" fmla="*/ 459169 h 1082593"/>
              <a:gd name="connsiteX135" fmla="*/ 104653 w 1026723"/>
              <a:gd name="connsiteY135" fmla="*/ 1067661 h 1082593"/>
              <a:gd name="connsiteX136" fmla="*/ 90966 w 1026723"/>
              <a:gd name="connsiteY136" fmla="*/ 1082593 h 1082593"/>
              <a:gd name="connsiteX137" fmla="*/ 76034 w 1026723"/>
              <a:gd name="connsiteY137" fmla="*/ 1067661 h 1082593"/>
              <a:gd name="connsiteX138" fmla="*/ 76034 w 1026723"/>
              <a:gd name="connsiteY138" fmla="*/ 746616 h 1082593"/>
              <a:gd name="connsiteX139" fmla="*/ 22530 w 1026723"/>
              <a:gd name="connsiteY139" fmla="*/ 696842 h 1082593"/>
              <a:gd name="connsiteX140" fmla="*/ 133 w 1026723"/>
              <a:gd name="connsiteY140" fmla="*/ 642090 h 1082593"/>
              <a:gd name="connsiteX141" fmla="*/ 11332 w 1026723"/>
              <a:gd name="connsiteY141" fmla="*/ 444237 h 1082593"/>
              <a:gd name="connsiteX142" fmla="*/ 59859 w 1026723"/>
              <a:gd name="connsiteY142" fmla="*/ 370819 h 1082593"/>
              <a:gd name="connsiteX143" fmla="*/ 120828 w 1026723"/>
              <a:gd name="connsiteY143" fmla="*/ 345932 h 1082593"/>
              <a:gd name="connsiteX144" fmla="*/ 181798 w 1026723"/>
              <a:gd name="connsiteY144" fmla="*/ 334733 h 1082593"/>
              <a:gd name="connsiteX145" fmla="*/ 226592 w 1026723"/>
              <a:gd name="connsiteY145" fmla="*/ 334733 h 1082593"/>
              <a:gd name="connsiteX146" fmla="*/ 260188 w 1026723"/>
              <a:gd name="connsiteY146" fmla="*/ 338466 h 1082593"/>
              <a:gd name="connsiteX147" fmla="*/ 261432 w 1026723"/>
              <a:gd name="connsiteY147" fmla="*/ 338466 h 1082593"/>
              <a:gd name="connsiteX148" fmla="*/ 286318 w 1026723"/>
              <a:gd name="connsiteY148" fmla="*/ 345932 h 1082593"/>
              <a:gd name="connsiteX149" fmla="*/ 329868 w 1026723"/>
              <a:gd name="connsiteY149" fmla="*/ 364598 h 1082593"/>
              <a:gd name="connsiteX150" fmla="*/ 449319 w 1026723"/>
              <a:gd name="connsiteY150" fmla="*/ 438015 h 1082593"/>
              <a:gd name="connsiteX151" fmla="*/ 489136 w 1026723"/>
              <a:gd name="connsiteY151" fmla="*/ 449214 h 1082593"/>
              <a:gd name="connsiteX152" fmla="*/ 535174 w 1026723"/>
              <a:gd name="connsiteY152" fmla="*/ 449214 h 1082593"/>
              <a:gd name="connsiteX153" fmla="*/ 598632 w 1026723"/>
              <a:gd name="connsiteY153" fmla="*/ 449214 h 1082593"/>
              <a:gd name="connsiteX154" fmla="*/ 598632 w 1026723"/>
              <a:gd name="connsiteY154" fmla="*/ 261316 h 1082593"/>
              <a:gd name="connsiteX155" fmla="*/ 598632 w 1026723"/>
              <a:gd name="connsiteY155" fmla="*/ 59729 h 1082593"/>
              <a:gd name="connsiteX156" fmla="*/ 598632 w 1026723"/>
              <a:gd name="connsiteY156" fmla="*/ 13688 h 1082593"/>
              <a:gd name="connsiteX157" fmla="*/ 612319 w 1026723"/>
              <a:gd name="connsiteY157" fmla="*/ 0 h 108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026723" h="1082593">
                <a:moveTo>
                  <a:pt x="207558" y="717573"/>
                </a:moveTo>
                <a:cubicBezTo>
                  <a:pt x="215882" y="717573"/>
                  <a:pt x="220639" y="723781"/>
                  <a:pt x="220639" y="731230"/>
                </a:cubicBezTo>
                <a:lnTo>
                  <a:pt x="220639" y="1067691"/>
                </a:lnTo>
                <a:cubicBezTo>
                  <a:pt x="220639" y="1076382"/>
                  <a:pt x="215882" y="1082590"/>
                  <a:pt x="207558" y="1082590"/>
                </a:cubicBezTo>
                <a:cubicBezTo>
                  <a:pt x="200423" y="1082590"/>
                  <a:pt x="194477" y="1076382"/>
                  <a:pt x="194477" y="1067691"/>
                </a:cubicBezTo>
                <a:lnTo>
                  <a:pt x="194477" y="731230"/>
                </a:lnTo>
                <a:cubicBezTo>
                  <a:pt x="194477" y="723781"/>
                  <a:pt x="200423" y="717573"/>
                  <a:pt x="207558" y="717573"/>
                </a:cubicBezTo>
                <a:close/>
                <a:moveTo>
                  <a:pt x="640938" y="479079"/>
                </a:moveTo>
                <a:cubicBezTo>
                  <a:pt x="643426" y="484056"/>
                  <a:pt x="643426" y="489034"/>
                  <a:pt x="643426" y="495255"/>
                </a:cubicBezTo>
                <a:cubicBezTo>
                  <a:pt x="643426" y="508943"/>
                  <a:pt x="638449" y="521387"/>
                  <a:pt x="627251" y="530097"/>
                </a:cubicBezTo>
                <a:lnTo>
                  <a:pt x="627251" y="562451"/>
                </a:lnTo>
                <a:lnTo>
                  <a:pt x="632228" y="562451"/>
                </a:lnTo>
                <a:cubicBezTo>
                  <a:pt x="643426" y="562451"/>
                  <a:pt x="653381" y="557473"/>
                  <a:pt x="662091" y="548763"/>
                </a:cubicBezTo>
                <a:cubicBezTo>
                  <a:pt x="670801" y="540052"/>
                  <a:pt x="674533" y="530097"/>
                  <a:pt x="674533" y="518898"/>
                </a:cubicBezTo>
                <a:cubicBezTo>
                  <a:pt x="673289" y="500233"/>
                  <a:pt x="659602" y="484056"/>
                  <a:pt x="640938" y="479079"/>
                </a:cubicBezTo>
                <a:close/>
                <a:moveTo>
                  <a:pt x="220371" y="415616"/>
                </a:moveTo>
                <a:lnTo>
                  <a:pt x="199218" y="574894"/>
                </a:lnTo>
                <a:cubicBezTo>
                  <a:pt x="199218" y="577383"/>
                  <a:pt x="199218" y="579872"/>
                  <a:pt x="200462" y="582361"/>
                </a:cubicBezTo>
                <a:lnTo>
                  <a:pt x="225348" y="639601"/>
                </a:lnTo>
                <a:lnTo>
                  <a:pt x="245256" y="583605"/>
                </a:lnTo>
                <a:cubicBezTo>
                  <a:pt x="246501" y="579872"/>
                  <a:pt x="247745" y="578627"/>
                  <a:pt x="246501" y="574894"/>
                </a:cubicBezTo>
                <a:lnTo>
                  <a:pt x="226592" y="415616"/>
                </a:lnTo>
                <a:cubicBezTo>
                  <a:pt x="225348" y="415616"/>
                  <a:pt x="224104" y="415616"/>
                  <a:pt x="222859" y="415616"/>
                </a:cubicBezTo>
                <a:cubicBezTo>
                  <a:pt x="221615" y="415616"/>
                  <a:pt x="220371" y="415616"/>
                  <a:pt x="220371" y="415616"/>
                </a:cubicBezTo>
                <a:close/>
                <a:moveTo>
                  <a:pt x="209172" y="363353"/>
                </a:moveTo>
                <a:lnTo>
                  <a:pt x="221615" y="383263"/>
                </a:lnTo>
                <a:lnTo>
                  <a:pt x="234058" y="364598"/>
                </a:lnTo>
                <a:cubicBezTo>
                  <a:pt x="231569" y="363353"/>
                  <a:pt x="227836" y="363353"/>
                  <a:pt x="226592" y="363353"/>
                </a:cubicBezTo>
                <a:close/>
                <a:moveTo>
                  <a:pt x="781542" y="261316"/>
                </a:moveTo>
                <a:lnTo>
                  <a:pt x="781542" y="271271"/>
                </a:lnTo>
                <a:lnTo>
                  <a:pt x="816381" y="271271"/>
                </a:lnTo>
                <a:cubicBezTo>
                  <a:pt x="818870" y="271271"/>
                  <a:pt x="821359" y="268782"/>
                  <a:pt x="821359" y="266293"/>
                </a:cubicBezTo>
                <a:cubicBezTo>
                  <a:pt x="821359" y="263804"/>
                  <a:pt x="818870" y="261316"/>
                  <a:pt x="816381" y="261316"/>
                </a:cubicBezTo>
                <a:close/>
                <a:moveTo>
                  <a:pt x="848733" y="121947"/>
                </a:moveTo>
                <a:lnTo>
                  <a:pt x="848733" y="261316"/>
                </a:lnTo>
                <a:cubicBezTo>
                  <a:pt x="848733" y="262560"/>
                  <a:pt x="848733" y="263804"/>
                  <a:pt x="848733" y="266293"/>
                </a:cubicBezTo>
                <a:cubicBezTo>
                  <a:pt x="848733" y="267537"/>
                  <a:pt x="848733" y="270026"/>
                  <a:pt x="848733" y="271271"/>
                </a:cubicBezTo>
                <a:lnTo>
                  <a:pt x="991825" y="271271"/>
                </a:lnTo>
                <a:lnTo>
                  <a:pt x="945787" y="210297"/>
                </a:lnTo>
                <a:cubicBezTo>
                  <a:pt x="939565" y="201586"/>
                  <a:pt x="939565" y="191632"/>
                  <a:pt x="945787" y="182921"/>
                </a:cubicBezTo>
                <a:lnTo>
                  <a:pt x="991825" y="121947"/>
                </a:lnTo>
                <a:close/>
                <a:moveTo>
                  <a:pt x="226241" y="120669"/>
                </a:moveTo>
                <a:cubicBezTo>
                  <a:pt x="184137" y="120669"/>
                  <a:pt x="149464" y="154105"/>
                  <a:pt x="149464" y="196210"/>
                </a:cubicBezTo>
                <a:cubicBezTo>
                  <a:pt x="149464" y="237076"/>
                  <a:pt x="184137" y="271751"/>
                  <a:pt x="226241" y="271751"/>
                </a:cubicBezTo>
                <a:cubicBezTo>
                  <a:pt x="267106" y="271751"/>
                  <a:pt x="301779" y="237076"/>
                  <a:pt x="301779" y="196210"/>
                </a:cubicBezTo>
                <a:cubicBezTo>
                  <a:pt x="301779" y="154105"/>
                  <a:pt x="267106" y="120669"/>
                  <a:pt x="226241" y="120669"/>
                </a:cubicBezTo>
                <a:close/>
                <a:moveTo>
                  <a:pt x="226241" y="92186"/>
                </a:moveTo>
                <a:cubicBezTo>
                  <a:pt x="283204" y="92186"/>
                  <a:pt x="329022" y="138006"/>
                  <a:pt x="329022" y="196210"/>
                </a:cubicBezTo>
                <a:cubicBezTo>
                  <a:pt x="329022" y="253175"/>
                  <a:pt x="283204" y="300233"/>
                  <a:pt x="226241" y="300233"/>
                </a:cubicBezTo>
                <a:cubicBezTo>
                  <a:pt x="168039" y="300233"/>
                  <a:pt x="122221" y="253175"/>
                  <a:pt x="122221" y="196210"/>
                </a:cubicBezTo>
                <a:cubicBezTo>
                  <a:pt x="122221" y="138006"/>
                  <a:pt x="168039" y="92186"/>
                  <a:pt x="226241" y="92186"/>
                </a:cubicBezTo>
                <a:close/>
                <a:moveTo>
                  <a:pt x="627251" y="88349"/>
                </a:moveTo>
                <a:lnTo>
                  <a:pt x="627251" y="232695"/>
                </a:lnTo>
                <a:lnTo>
                  <a:pt x="752923" y="232695"/>
                </a:lnTo>
                <a:lnTo>
                  <a:pt x="816381" y="232695"/>
                </a:lnTo>
                <a:lnTo>
                  <a:pt x="821359" y="232695"/>
                </a:lnTo>
                <a:lnTo>
                  <a:pt x="821359" y="116970"/>
                </a:lnTo>
                <a:cubicBezTo>
                  <a:pt x="821359" y="100793"/>
                  <a:pt x="807671" y="88349"/>
                  <a:pt x="792740" y="88349"/>
                </a:cubicBezTo>
                <a:close/>
                <a:moveTo>
                  <a:pt x="612319" y="0"/>
                </a:moveTo>
                <a:cubicBezTo>
                  <a:pt x="621029" y="0"/>
                  <a:pt x="627251" y="6222"/>
                  <a:pt x="627251" y="13688"/>
                </a:cubicBezTo>
                <a:lnTo>
                  <a:pt x="627251" y="59729"/>
                </a:lnTo>
                <a:lnTo>
                  <a:pt x="792740" y="59729"/>
                </a:lnTo>
                <a:cubicBezTo>
                  <a:pt x="815137" y="59729"/>
                  <a:pt x="835046" y="73417"/>
                  <a:pt x="843756" y="93327"/>
                </a:cubicBezTo>
                <a:lnTo>
                  <a:pt x="1001779" y="93327"/>
                </a:lnTo>
                <a:cubicBezTo>
                  <a:pt x="1011734" y="93327"/>
                  <a:pt x="1019199" y="99549"/>
                  <a:pt x="1024176" y="107015"/>
                </a:cubicBezTo>
                <a:cubicBezTo>
                  <a:pt x="1027909" y="114481"/>
                  <a:pt x="1027909" y="123192"/>
                  <a:pt x="1021688" y="130658"/>
                </a:cubicBezTo>
                <a:lnTo>
                  <a:pt x="970672" y="196609"/>
                </a:lnTo>
                <a:lnTo>
                  <a:pt x="1021688" y="262560"/>
                </a:lnTo>
                <a:cubicBezTo>
                  <a:pt x="1027909" y="268782"/>
                  <a:pt x="1027909" y="278737"/>
                  <a:pt x="1024176" y="286203"/>
                </a:cubicBezTo>
                <a:cubicBezTo>
                  <a:pt x="1019199" y="293669"/>
                  <a:pt x="1011734" y="299891"/>
                  <a:pt x="1001779" y="299891"/>
                </a:cubicBezTo>
                <a:lnTo>
                  <a:pt x="823847" y="299891"/>
                </a:lnTo>
                <a:cubicBezTo>
                  <a:pt x="822603" y="299891"/>
                  <a:pt x="821359" y="299891"/>
                  <a:pt x="820114" y="298646"/>
                </a:cubicBezTo>
                <a:cubicBezTo>
                  <a:pt x="818870" y="299891"/>
                  <a:pt x="817626" y="299891"/>
                  <a:pt x="816381" y="299891"/>
                </a:cubicBezTo>
                <a:lnTo>
                  <a:pt x="776565" y="299891"/>
                </a:lnTo>
                <a:cubicBezTo>
                  <a:pt x="770343" y="299891"/>
                  <a:pt x="764122" y="297402"/>
                  <a:pt x="759145" y="292425"/>
                </a:cubicBezTo>
                <a:cubicBezTo>
                  <a:pt x="755412" y="287447"/>
                  <a:pt x="752923" y="281225"/>
                  <a:pt x="752923" y="276248"/>
                </a:cubicBezTo>
                <a:lnTo>
                  <a:pt x="752923" y="261316"/>
                </a:lnTo>
                <a:lnTo>
                  <a:pt x="627251" y="261316"/>
                </a:lnTo>
                <a:lnTo>
                  <a:pt x="627251" y="449214"/>
                </a:lnTo>
                <a:lnTo>
                  <a:pt x="629739" y="449214"/>
                </a:lnTo>
                <a:cubicBezTo>
                  <a:pt x="668312" y="449214"/>
                  <a:pt x="700663" y="479079"/>
                  <a:pt x="703152" y="517654"/>
                </a:cubicBezTo>
                <a:cubicBezTo>
                  <a:pt x="703152" y="536319"/>
                  <a:pt x="695686" y="554985"/>
                  <a:pt x="683243" y="568673"/>
                </a:cubicBezTo>
                <a:cubicBezTo>
                  <a:pt x="669556" y="582361"/>
                  <a:pt x="650892" y="589827"/>
                  <a:pt x="632228" y="589827"/>
                </a:cubicBezTo>
                <a:lnTo>
                  <a:pt x="627251" y="589827"/>
                </a:lnTo>
                <a:lnTo>
                  <a:pt x="627251" y="1067661"/>
                </a:lnTo>
                <a:cubicBezTo>
                  <a:pt x="627251" y="1076371"/>
                  <a:pt x="621029" y="1082593"/>
                  <a:pt x="612319" y="1082593"/>
                </a:cubicBezTo>
                <a:cubicBezTo>
                  <a:pt x="604854" y="1082593"/>
                  <a:pt x="598632" y="1076371"/>
                  <a:pt x="598632" y="1067661"/>
                </a:cubicBezTo>
                <a:lnTo>
                  <a:pt x="598632" y="589827"/>
                </a:lnTo>
                <a:lnTo>
                  <a:pt x="456784" y="589827"/>
                </a:lnTo>
                <a:cubicBezTo>
                  <a:pt x="436876" y="589827"/>
                  <a:pt x="418211" y="584849"/>
                  <a:pt x="400792" y="573650"/>
                </a:cubicBezTo>
                <a:lnTo>
                  <a:pt x="339822" y="535075"/>
                </a:lnTo>
                <a:lnTo>
                  <a:pt x="339822" y="1067661"/>
                </a:lnTo>
                <a:cubicBezTo>
                  <a:pt x="339822" y="1076371"/>
                  <a:pt x="333600" y="1082593"/>
                  <a:pt x="326135" y="1082593"/>
                </a:cubicBezTo>
                <a:cubicBezTo>
                  <a:pt x="318669" y="1082593"/>
                  <a:pt x="312448" y="1076371"/>
                  <a:pt x="312448" y="1067661"/>
                </a:cubicBezTo>
                <a:lnTo>
                  <a:pt x="312448" y="459169"/>
                </a:lnTo>
                <a:cubicBezTo>
                  <a:pt x="312448" y="451703"/>
                  <a:pt x="318669" y="445481"/>
                  <a:pt x="326135" y="445481"/>
                </a:cubicBezTo>
                <a:cubicBezTo>
                  <a:pt x="333600" y="445481"/>
                  <a:pt x="339822" y="451703"/>
                  <a:pt x="339822" y="459169"/>
                </a:cubicBezTo>
                <a:lnTo>
                  <a:pt x="339822" y="501477"/>
                </a:lnTo>
                <a:lnTo>
                  <a:pt x="416967" y="550007"/>
                </a:lnTo>
                <a:cubicBezTo>
                  <a:pt x="428166" y="557473"/>
                  <a:pt x="441853" y="562451"/>
                  <a:pt x="456784" y="562451"/>
                </a:cubicBezTo>
                <a:lnTo>
                  <a:pt x="598632" y="562451"/>
                </a:lnTo>
                <a:lnTo>
                  <a:pt x="598632" y="540052"/>
                </a:lnTo>
                <a:lnTo>
                  <a:pt x="562548" y="540052"/>
                </a:lnTo>
                <a:cubicBezTo>
                  <a:pt x="555082" y="540052"/>
                  <a:pt x="548861" y="533830"/>
                  <a:pt x="548861" y="526364"/>
                </a:cubicBezTo>
                <a:cubicBezTo>
                  <a:pt x="548861" y="518898"/>
                  <a:pt x="555082" y="511432"/>
                  <a:pt x="562548" y="511432"/>
                </a:cubicBezTo>
                <a:lnTo>
                  <a:pt x="598632" y="511432"/>
                </a:lnTo>
                <a:cubicBezTo>
                  <a:pt x="608587" y="511432"/>
                  <a:pt x="616052" y="503966"/>
                  <a:pt x="616052" y="495255"/>
                </a:cubicBezTo>
                <a:cubicBezTo>
                  <a:pt x="616052" y="485300"/>
                  <a:pt x="608587" y="477834"/>
                  <a:pt x="598632" y="477834"/>
                </a:cubicBezTo>
                <a:lnTo>
                  <a:pt x="535174" y="477834"/>
                </a:lnTo>
                <a:lnTo>
                  <a:pt x="489136" y="477834"/>
                </a:lnTo>
                <a:cubicBezTo>
                  <a:pt x="469227" y="477834"/>
                  <a:pt x="451807" y="471612"/>
                  <a:pt x="434387" y="461658"/>
                </a:cubicBezTo>
                <a:lnTo>
                  <a:pt x="316180" y="389485"/>
                </a:lnTo>
                <a:lnTo>
                  <a:pt x="275119" y="373308"/>
                </a:lnTo>
                <a:cubicBezTo>
                  <a:pt x="271386" y="372064"/>
                  <a:pt x="267653" y="370819"/>
                  <a:pt x="262676" y="368331"/>
                </a:cubicBezTo>
                <a:lnTo>
                  <a:pt x="248989" y="393218"/>
                </a:lnTo>
                <a:cubicBezTo>
                  <a:pt x="251478" y="394462"/>
                  <a:pt x="251478" y="396951"/>
                  <a:pt x="251478" y="399440"/>
                </a:cubicBezTo>
                <a:lnTo>
                  <a:pt x="275119" y="572406"/>
                </a:lnTo>
                <a:cubicBezTo>
                  <a:pt x="275119" y="579872"/>
                  <a:pt x="275119" y="587338"/>
                  <a:pt x="271386" y="593560"/>
                </a:cubicBezTo>
                <a:lnTo>
                  <a:pt x="247745" y="658266"/>
                </a:lnTo>
                <a:cubicBezTo>
                  <a:pt x="244012" y="666977"/>
                  <a:pt x="234058" y="673199"/>
                  <a:pt x="225348" y="673199"/>
                </a:cubicBezTo>
                <a:cubicBezTo>
                  <a:pt x="214149" y="673199"/>
                  <a:pt x="206684" y="666977"/>
                  <a:pt x="201707" y="659511"/>
                </a:cubicBezTo>
                <a:lnTo>
                  <a:pt x="174332" y="593560"/>
                </a:lnTo>
                <a:cubicBezTo>
                  <a:pt x="170600" y="587338"/>
                  <a:pt x="169355" y="579872"/>
                  <a:pt x="170600" y="571161"/>
                </a:cubicBezTo>
                <a:lnTo>
                  <a:pt x="194241" y="396951"/>
                </a:lnTo>
                <a:cubicBezTo>
                  <a:pt x="194241" y="395707"/>
                  <a:pt x="195485" y="394462"/>
                  <a:pt x="195485" y="393218"/>
                </a:cubicBezTo>
                <a:lnTo>
                  <a:pt x="175577" y="363353"/>
                </a:lnTo>
                <a:cubicBezTo>
                  <a:pt x="160645" y="364598"/>
                  <a:pt x="145714" y="367086"/>
                  <a:pt x="130783" y="373308"/>
                </a:cubicBezTo>
                <a:lnTo>
                  <a:pt x="71057" y="396951"/>
                </a:lnTo>
                <a:cubicBezTo>
                  <a:pt x="51149" y="405661"/>
                  <a:pt x="38706" y="423082"/>
                  <a:pt x="38706" y="444237"/>
                </a:cubicBezTo>
                <a:lnTo>
                  <a:pt x="27507" y="643334"/>
                </a:lnTo>
                <a:cubicBezTo>
                  <a:pt x="27507" y="655778"/>
                  <a:pt x="32484" y="666977"/>
                  <a:pt x="41194" y="675688"/>
                </a:cubicBezTo>
                <a:lnTo>
                  <a:pt x="76034" y="709285"/>
                </a:lnTo>
                <a:lnTo>
                  <a:pt x="76034" y="459169"/>
                </a:lnTo>
                <a:cubicBezTo>
                  <a:pt x="76034" y="451703"/>
                  <a:pt x="83500" y="445481"/>
                  <a:pt x="90966" y="445481"/>
                </a:cubicBezTo>
                <a:cubicBezTo>
                  <a:pt x="98431" y="445481"/>
                  <a:pt x="104653" y="451703"/>
                  <a:pt x="104653" y="459169"/>
                </a:cubicBezTo>
                <a:lnTo>
                  <a:pt x="104653" y="1067661"/>
                </a:lnTo>
                <a:cubicBezTo>
                  <a:pt x="104653" y="1076371"/>
                  <a:pt x="98431" y="1082593"/>
                  <a:pt x="90966" y="1082593"/>
                </a:cubicBezTo>
                <a:cubicBezTo>
                  <a:pt x="83500" y="1082593"/>
                  <a:pt x="76034" y="1076371"/>
                  <a:pt x="76034" y="1067661"/>
                </a:cubicBezTo>
                <a:lnTo>
                  <a:pt x="76034" y="746616"/>
                </a:lnTo>
                <a:lnTo>
                  <a:pt x="22530" y="696842"/>
                </a:lnTo>
                <a:cubicBezTo>
                  <a:pt x="6354" y="683154"/>
                  <a:pt x="-1111" y="663244"/>
                  <a:pt x="133" y="642090"/>
                </a:cubicBezTo>
                <a:lnTo>
                  <a:pt x="11332" y="444237"/>
                </a:lnTo>
                <a:cubicBezTo>
                  <a:pt x="11332" y="411883"/>
                  <a:pt x="29996" y="383263"/>
                  <a:pt x="59859" y="370819"/>
                </a:cubicBezTo>
                <a:lnTo>
                  <a:pt x="120828" y="345932"/>
                </a:lnTo>
                <a:cubicBezTo>
                  <a:pt x="140737" y="338466"/>
                  <a:pt x="160645" y="334733"/>
                  <a:pt x="181798" y="334733"/>
                </a:cubicBezTo>
                <a:lnTo>
                  <a:pt x="226592" y="334733"/>
                </a:lnTo>
                <a:cubicBezTo>
                  <a:pt x="237791" y="334733"/>
                  <a:pt x="248989" y="337222"/>
                  <a:pt x="260188" y="338466"/>
                </a:cubicBezTo>
                <a:lnTo>
                  <a:pt x="261432" y="338466"/>
                </a:lnTo>
                <a:cubicBezTo>
                  <a:pt x="270142" y="340955"/>
                  <a:pt x="277608" y="343443"/>
                  <a:pt x="286318" y="345932"/>
                </a:cubicBezTo>
                <a:lnTo>
                  <a:pt x="329868" y="364598"/>
                </a:lnTo>
                <a:lnTo>
                  <a:pt x="449319" y="438015"/>
                </a:lnTo>
                <a:cubicBezTo>
                  <a:pt x="461761" y="445481"/>
                  <a:pt x="475448" y="449214"/>
                  <a:pt x="489136" y="449214"/>
                </a:cubicBezTo>
                <a:lnTo>
                  <a:pt x="535174" y="449214"/>
                </a:lnTo>
                <a:lnTo>
                  <a:pt x="598632" y="449214"/>
                </a:lnTo>
                <a:lnTo>
                  <a:pt x="598632" y="261316"/>
                </a:lnTo>
                <a:lnTo>
                  <a:pt x="598632" y="59729"/>
                </a:lnTo>
                <a:lnTo>
                  <a:pt x="598632" y="13688"/>
                </a:lnTo>
                <a:cubicBezTo>
                  <a:pt x="598632" y="6222"/>
                  <a:pt x="604854" y="0"/>
                  <a:pt x="61231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88ED8DD-8351-4CFA-B158-C6B058FC25A0}"/>
              </a:ext>
            </a:extLst>
          </p:cNvPr>
          <p:cNvSpPr txBox="1"/>
          <p:nvPr/>
        </p:nvSpPr>
        <p:spPr>
          <a:xfrm>
            <a:off x="7783743" y="872831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9EEA36C-3C0C-47FD-9E90-B235B9C910DD}"/>
              </a:ext>
            </a:extLst>
          </p:cNvPr>
          <p:cNvSpPr txBox="1"/>
          <p:nvPr/>
        </p:nvSpPr>
        <p:spPr>
          <a:xfrm>
            <a:off x="7778980" y="1247875"/>
            <a:ext cx="299085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Using machine learning to </a:t>
            </a:r>
            <a:r>
              <a:rPr lang="en-US" sz="1200" spc="-10" dirty="0" err="1">
                <a:latin typeface="Poppins" panose="00000500000000000000" pitchFamily="2" charset="0"/>
                <a:cs typeface="Poppins" panose="00000500000000000000" pitchFamily="2" charset="0"/>
              </a:rPr>
              <a:t>analyse</a:t>
            </a: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 and predict stock price 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8940C12-6BD5-47C0-81DA-1864512B9A31}"/>
              </a:ext>
            </a:extLst>
          </p:cNvPr>
          <p:cNvSpPr txBox="1"/>
          <p:nvPr/>
        </p:nvSpPr>
        <p:spPr>
          <a:xfrm>
            <a:off x="7784060" y="2968880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Business Value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EBA5848-4B10-492C-AD5B-69A0B52BD4FB}"/>
              </a:ext>
            </a:extLst>
          </p:cNvPr>
          <p:cNvSpPr txBox="1"/>
          <p:nvPr/>
        </p:nvSpPr>
        <p:spPr>
          <a:xfrm>
            <a:off x="7778980" y="3349004"/>
            <a:ext cx="299085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With the support of machine learning, user will have more confidence when making investment decision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AC79368-7E5C-4905-9F37-4F2F4D20FEB6}"/>
              </a:ext>
            </a:extLst>
          </p:cNvPr>
          <p:cNvSpPr txBox="1"/>
          <p:nvPr/>
        </p:nvSpPr>
        <p:spPr>
          <a:xfrm>
            <a:off x="7782790" y="5068843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71FD688-53EC-49FC-8670-CAA42BDF4B03}"/>
              </a:ext>
            </a:extLst>
          </p:cNvPr>
          <p:cNvSpPr txBox="1"/>
          <p:nvPr/>
        </p:nvSpPr>
        <p:spPr>
          <a:xfrm>
            <a:off x="7778980" y="5443887"/>
            <a:ext cx="299085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Logistic Regression, Naïve Bayes, K-Nearest </a:t>
            </a:r>
            <a:r>
              <a:rPr lang="en-US" sz="1200" spc="-10" dirty="0" err="1">
                <a:latin typeface="Poppins" panose="00000500000000000000" pitchFamily="2" charset="0"/>
                <a:cs typeface="Poppins" panose="00000500000000000000" pitchFamily="2" charset="0"/>
              </a:rPr>
              <a:t>Neighbours</a:t>
            </a: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, Decision Tree, Random Forest and Time Series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1B7E686-9AC4-4542-8115-FC6E09CD2D5B}"/>
              </a:ext>
            </a:extLst>
          </p:cNvPr>
          <p:cNvSpPr txBox="1"/>
          <p:nvPr/>
        </p:nvSpPr>
        <p:spPr>
          <a:xfrm>
            <a:off x="703580" y="3239086"/>
            <a:ext cx="414749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algn="l"/>
            <a:r>
              <a:rPr lang="en-US" sz="37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21B318F-7B38-48F8-B0FC-23A760188753}"/>
              </a:ext>
            </a:extLst>
          </p:cNvPr>
          <p:cNvSpPr txBox="1"/>
          <p:nvPr/>
        </p:nvSpPr>
        <p:spPr>
          <a:xfrm>
            <a:off x="703580" y="2937343"/>
            <a:ext cx="414749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14525EF3-E824-4093-AE57-5C337B2A2E9A}"/>
              </a:ext>
            </a:extLst>
          </p:cNvPr>
          <p:cNvCxnSpPr/>
          <p:nvPr/>
        </p:nvCxnSpPr>
        <p:spPr>
          <a:xfrm>
            <a:off x="7062470" y="1807845"/>
            <a:ext cx="0" cy="61626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C5A00507-59D1-4D7E-8396-D5787DB30711}"/>
              </a:ext>
            </a:extLst>
          </p:cNvPr>
          <p:cNvCxnSpPr/>
          <p:nvPr/>
        </p:nvCxnSpPr>
        <p:spPr>
          <a:xfrm>
            <a:off x="7062470" y="3902541"/>
            <a:ext cx="0" cy="616268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6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383567" y="184929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Time series analysis and forecast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A045E1E1-A2B7-4D76-85D9-81761EDF42B2}"/>
              </a:ext>
            </a:extLst>
          </p:cNvPr>
          <p:cNvSpPr txBox="1"/>
          <p:nvPr/>
        </p:nvSpPr>
        <p:spPr>
          <a:xfrm>
            <a:off x="0" y="1254412"/>
            <a:ext cx="3947861" cy="3263206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on </a:t>
            </a:r>
            <a:r>
              <a:rPr lang="en-US" b="1"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NIO (NIO)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b="1" spc="-1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Error: 0.92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Mean: 17.98</a:t>
            </a:r>
          </a:p>
          <a:p>
            <a:endParaRPr lang="en-US" sz="18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error  0.92/17.98 *100 = 5.12% of the actual value.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6C9C2-243D-42F9-8CD9-9B0EE7EB4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" t="31682" r="51483" b="28130"/>
          <a:stretch/>
        </p:blipFill>
        <p:spPr>
          <a:xfrm>
            <a:off x="3947861" y="184929"/>
            <a:ext cx="8008159" cy="32440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980660-1F9D-4309-9C92-6C778AD8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3" t="25965" r="11579" b="16458"/>
          <a:stretch/>
        </p:blipFill>
        <p:spPr>
          <a:xfrm>
            <a:off x="1581" y="3429000"/>
            <a:ext cx="12190419" cy="3429000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46226B96-C1E7-4A90-891E-2F44483643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2865" y="2805511"/>
            <a:ext cx="3157917" cy="2199766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2483527-E281-4037-8F82-90954ECF7F13}"/>
              </a:ext>
            </a:extLst>
          </p:cNvPr>
          <p:cNvSpPr/>
          <p:nvPr/>
        </p:nvSpPr>
        <p:spPr>
          <a:xfrm rot="752894">
            <a:off x="4999180" y="5552343"/>
            <a:ext cx="5089554" cy="1462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E7C95B1-77EC-48B1-81A4-956418E1C55D}"/>
              </a:ext>
            </a:extLst>
          </p:cNvPr>
          <p:cNvSpPr/>
          <p:nvPr/>
        </p:nvSpPr>
        <p:spPr>
          <a:xfrm>
            <a:off x="4702629" y="6369698"/>
            <a:ext cx="174171" cy="217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A71894E-5891-4A58-9E7F-4F6ADD6D1F85}"/>
              </a:ext>
            </a:extLst>
          </p:cNvPr>
          <p:cNvSpPr/>
          <p:nvPr/>
        </p:nvSpPr>
        <p:spPr>
          <a:xfrm>
            <a:off x="11025465" y="5625472"/>
            <a:ext cx="572278" cy="8024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23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552009" y="153041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Time series analysis and forecast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A045E1E1-A2B7-4D76-85D9-81761EDF42B2}"/>
              </a:ext>
            </a:extLst>
          </p:cNvPr>
          <p:cNvSpPr txBox="1"/>
          <p:nvPr/>
        </p:nvSpPr>
        <p:spPr>
          <a:xfrm>
            <a:off x="1" y="1341761"/>
            <a:ext cx="4114800" cy="3263206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ARIMA on </a:t>
            </a:r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 (TWTR)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Root Mean Squared Error: 1.44</a:t>
            </a:r>
          </a:p>
          <a:p>
            <a:r>
              <a:rPr lang="en-US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Mean: 42.69</a:t>
            </a:r>
          </a:p>
          <a:p>
            <a:endParaRPr lang="en-US" sz="18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sz="18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error  1.44/42.69 *100 = 3.37% of the actual value.</a:t>
            </a:r>
          </a:p>
          <a:p>
            <a:endParaRPr lang="en-US" sz="18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6BF149-4C1F-451A-8236-08B6333C0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" t="18600" r="21250" b="31400"/>
          <a:stretch/>
        </p:blipFill>
        <p:spPr>
          <a:xfrm>
            <a:off x="0" y="3272589"/>
            <a:ext cx="12191999" cy="3429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34E5197-5D16-42BA-91F0-41F83B0CE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" t="31758" r="44227" b="22665"/>
          <a:stretch/>
        </p:blipFill>
        <p:spPr>
          <a:xfrm>
            <a:off x="3860474" y="0"/>
            <a:ext cx="8331525" cy="3253338"/>
          </a:xfrm>
          <a:prstGeom prst="rect">
            <a:avLst/>
          </a:prstGeom>
        </p:spPr>
      </p:pic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AE17B76D-EA61-48CD-80DA-BC420ABE4F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22164" y="2783636"/>
            <a:ext cx="3041780" cy="2127377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85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442467" y="241210"/>
            <a:ext cx="7372531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Time series analysis and forecast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A045E1E1-A2B7-4D76-85D9-81761EDF42B2}"/>
              </a:ext>
            </a:extLst>
          </p:cNvPr>
          <p:cNvSpPr txBox="1"/>
          <p:nvPr/>
        </p:nvSpPr>
        <p:spPr>
          <a:xfrm>
            <a:off x="524182" y="983767"/>
            <a:ext cx="7290816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Conclusion</a:t>
            </a:r>
            <a:endParaRPr lang="en-US" sz="2800" b="1" spc="-15" dirty="0">
              <a:solidFill>
                <a:srgbClr val="FFC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5C95FB20-3646-497D-ACFA-C4817BC9D903}"/>
              </a:ext>
            </a:extLst>
          </p:cNvPr>
          <p:cNvSpPr txBox="1"/>
          <p:nvPr/>
        </p:nvSpPr>
        <p:spPr>
          <a:xfrm>
            <a:off x="524182" y="1605921"/>
            <a:ext cx="8956702" cy="255454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Large, long-term user-base of Facebook Prophet indicates that people value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  <a:p>
            <a:r>
              <a:rPr lang="en-GB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  	Prophet is simple and 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  <a:p>
            <a:r>
              <a:rPr lang="en-GB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		Prophet should work fine as long as economy is in a non-			volatile state</a:t>
            </a:r>
          </a:p>
          <a:p>
            <a:endParaRPr lang="en-GB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56976C8C-D209-446E-810A-DE21C557481E}"/>
              </a:ext>
            </a:extLst>
          </p:cNvPr>
          <p:cNvSpPr txBox="1"/>
          <p:nvPr/>
        </p:nvSpPr>
        <p:spPr>
          <a:xfrm>
            <a:off x="524182" y="4506110"/>
            <a:ext cx="8956702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Both Stock Price of Tesla and </a:t>
            </a:r>
            <a:r>
              <a:rPr lang="en-GB" sz="2000" b="1" dirty="0" err="1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  <a:r>
              <a:rPr lang="en-GB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 demonstrated a downward trend at least for a year and they are expected to be going down further until the end of November</a:t>
            </a:r>
            <a:endParaRPr lang="en-US" sz="20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5792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5">
            <a:extLst>
              <a:ext uri="{FF2B5EF4-FFF2-40B4-BE49-F238E27FC236}">
                <a16:creationId xmlns:a16="http://schemas.microsoft.com/office/drawing/2014/main" id="{7F8ABCD6-1BE1-AE42-98FB-0BD5E18B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79" y="5297261"/>
            <a:ext cx="1430365" cy="1556654"/>
          </a:xfrm>
          <a:custGeom>
            <a:avLst/>
            <a:gdLst>
              <a:gd name="T0" fmla="*/ 0 w 2297"/>
              <a:gd name="T1" fmla="*/ 2499 h 2500"/>
              <a:gd name="T2" fmla="*/ 2296 w 2297"/>
              <a:gd name="T3" fmla="*/ 2499 h 2500"/>
              <a:gd name="T4" fmla="*/ 2296 w 2297"/>
              <a:gd name="T5" fmla="*/ 0 h 2500"/>
              <a:gd name="T6" fmla="*/ 0 w 2297"/>
              <a:gd name="T7" fmla="*/ 0 h 2500"/>
              <a:gd name="T8" fmla="*/ 0 w 2297"/>
              <a:gd name="T9" fmla="*/ 249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7" h="2500">
                <a:moveTo>
                  <a:pt x="0" y="2499"/>
                </a:moveTo>
                <a:lnTo>
                  <a:pt x="2296" y="2499"/>
                </a:lnTo>
                <a:lnTo>
                  <a:pt x="2296" y="0"/>
                </a:lnTo>
                <a:lnTo>
                  <a:pt x="0" y="0"/>
                </a:lnTo>
                <a:lnTo>
                  <a:pt x="0" y="249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9" name="Freeform 126">
            <a:extLst>
              <a:ext uri="{FF2B5EF4-FFF2-40B4-BE49-F238E27FC236}">
                <a16:creationId xmlns:a16="http://schemas.microsoft.com/office/drawing/2014/main" id="{06D94005-7AD4-804F-B903-25A4B7D1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79" y="5297262"/>
            <a:ext cx="1430365" cy="1155822"/>
          </a:xfrm>
          <a:custGeom>
            <a:avLst/>
            <a:gdLst>
              <a:gd name="T0" fmla="*/ 0 w 2297"/>
              <a:gd name="T1" fmla="*/ 0 h 1855"/>
              <a:gd name="T2" fmla="*/ 2296 w 2297"/>
              <a:gd name="T3" fmla="*/ 1854 h 1855"/>
              <a:gd name="T4" fmla="*/ 2296 w 2297"/>
              <a:gd name="T5" fmla="*/ 0 h 1855"/>
              <a:gd name="T6" fmla="*/ 0 w 2297"/>
              <a:gd name="T7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7" h="1855">
                <a:moveTo>
                  <a:pt x="0" y="0"/>
                </a:moveTo>
                <a:lnTo>
                  <a:pt x="2296" y="1854"/>
                </a:lnTo>
                <a:lnTo>
                  <a:pt x="2296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0" name="Freeform 127">
            <a:extLst>
              <a:ext uri="{FF2B5EF4-FFF2-40B4-BE49-F238E27FC236}">
                <a16:creationId xmlns:a16="http://schemas.microsoft.com/office/drawing/2014/main" id="{8B8B7CDD-2A73-2244-83CF-5C3DD9F50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67" y="4896430"/>
            <a:ext cx="1430365" cy="1960232"/>
          </a:xfrm>
          <a:custGeom>
            <a:avLst/>
            <a:gdLst>
              <a:gd name="T0" fmla="*/ 0 w 2297"/>
              <a:gd name="T1" fmla="*/ 3147 h 3148"/>
              <a:gd name="T2" fmla="*/ 2296 w 2297"/>
              <a:gd name="T3" fmla="*/ 3147 h 3148"/>
              <a:gd name="T4" fmla="*/ 2296 w 2297"/>
              <a:gd name="T5" fmla="*/ 0 h 3148"/>
              <a:gd name="T6" fmla="*/ 0 w 2297"/>
              <a:gd name="T7" fmla="*/ 0 h 3148"/>
              <a:gd name="T8" fmla="*/ 0 w 2297"/>
              <a:gd name="T9" fmla="*/ 3147 h 3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7" h="3148">
                <a:moveTo>
                  <a:pt x="0" y="3147"/>
                </a:moveTo>
                <a:lnTo>
                  <a:pt x="2296" y="3147"/>
                </a:lnTo>
                <a:lnTo>
                  <a:pt x="2296" y="0"/>
                </a:lnTo>
                <a:lnTo>
                  <a:pt x="0" y="0"/>
                </a:lnTo>
                <a:lnTo>
                  <a:pt x="0" y="3147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1" name="Freeform 188">
            <a:extLst>
              <a:ext uri="{FF2B5EF4-FFF2-40B4-BE49-F238E27FC236}">
                <a16:creationId xmlns:a16="http://schemas.microsoft.com/office/drawing/2014/main" id="{53FF55DC-6085-0343-AAB8-A28B23D25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67" y="4896431"/>
            <a:ext cx="1430365" cy="1155822"/>
          </a:xfrm>
          <a:custGeom>
            <a:avLst/>
            <a:gdLst>
              <a:gd name="T0" fmla="*/ 0 w 2297"/>
              <a:gd name="T1" fmla="*/ 0 h 1856"/>
              <a:gd name="T2" fmla="*/ 2296 w 2297"/>
              <a:gd name="T3" fmla="*/ 1855 h 1856"/>
              <a:gd name="T4" fmla="*/ 2296 w 2297"/>
              <a:gd name="T5" fmla="*/ 0 h 1856"/>
              <a:gd name="T6" fmla="*/ 0 w 2297"/>
              <a:gd name="T7" fmla="*/ 0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7" h="1856">
                <a:moveTo>
                  <a:pt x="0" y="0"/>
                </a:moveTo>
                <a:lnTo>
                  <a:pt x="2296" y="1855"/>
                </a:lnTo>
                <a:lnTo>
                  <a:pt x="2296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2" name="Freeform 189">
            <a:extLst>
              <a:ext uri="{FF2B5EF4-FFF2-40B4-BE49-F238E27FC236}">
                <a16:creationId xmlns:a16="http://schemas.microsoft.com/office/drawing/2014/main" id="{668F7A11-91B5-034B-95FD-B7AF79438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435" y="4086528"/>
            <a:ext cx="1430365" cy="2767386"/>
          </a:xfrm>
          <a:custGeom>
            <a:avLst/>
            <a:gdLst>
              <a:gd name="T0" fmla="*/ 2296 w 2297"/>
              <a:gd name="T1" fmla="*/ 4445 h 4446"/>
              <a:gd name="T2" fmla="*/ 0 w 2297"/>
              <a:gd name="T3" fmla="*/ 4445 h 4446"/>
              <a:gd name="T4" fmla="*/ 0 w 2297"/>
              <a:gd name="T5" fmla="*/ 0 h 4446"/>
              <a:gd name="T6" fmla="*/ 2296 w 2297"/>
              <a:gd name="T7" fmla="*/ 0 h 4446"/>
              <a:gd name="T8" fmla="*/ 2296 w 2297"/>
              <a:gd name="T9" fmla="*/ 4445 h 4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7" h="4446">
                <a:moveTo>
                  <a:pt x="2296" y="4445"/>
                </a:moveTo>
                <a:lnTo>
                  <a:pt x="0" y="4445"/>
                </a:lnTo>
                <a:lnTo>
                  <a:pt x="0" y="0"/>
                </a:lnTo>
                <a:lnTo>
                  <a:pt x="2296" y="0"/>
                </a:lnTo>
                <a:lnTo>
                  <a:pt x="2296" y="444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3" name="Freeform 249">
            <a:extLst>
              <a:ext uri="{FF2B5EF4-FFF2-40B4-BE49-F238E27FC236}">
                <a16:creationId xmlns:a16="http://schemas.microsoft.com/office/drawing/2014/main" id="{52C058B8-8EDD-EB4B-8E6F-DEF18250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435" y="4089276"/>
            <a:ext cx="1430365" cy="1155822"/>
          </a:xfrm>
          <a:custGeom>
            <a:avLst/>
            <a:gdLst>
              <a:gd name="T0" fmla="*/ 0 w 2297"/>
              <a:gd name="T1" fmla="*/ 0 h 1856"/>
              <a:gd name="T2" fmla="*/ 2296 w 2297"/>
              <a:gd name="T3" fmla="*/ 1855 h 1856"/>
              <a:gd name="T4" fmla="*/ 2296 w 2297"/>
              <a:gd name="T5" fmla="*/ 0 h 1856"/>
              <a:gd name="T6" fmla="*/ 0 w 2297"/>
              <a:gd name="T7" fmla="*/ 0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7" h="1856">
                <a:moveTo>
                  <a:pt x="0" y="0"/>
                </a:moveTo>
                <a:lnTo>
                  <a:pt x="2296" y="1855"/>
                </a:lnTo>
                <a:lnTo>
                  <a:pt x="2296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250">
            <a:extLst>
              <a:ext uri="{FF2B5EF4-FFF2-40B4-BE49-F238E27FC236}">
                <a16:creationId xmlns:a16="http://schemas.microsoft.com/office/drawing/2014/main" id="{97EDC7EB-D27A-E042-876B-3E07CF630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667" y="3685698"/>
            <a:ext cx="1430366" cy="3170964"/>
          </a:xfrm>
          <a:custGeom>
            <a:avLst/>
            <a:gdLst>
              <a:gd name="T0" fmla="*/ 2296 w 2297"/>
              <a:gd name="T1" fmla="*/ 5091 h 5092"/>
              <a:gd name="T2" fmla="*/ 0 w 2297"/>
              <a:gd name="T3" fmla="*/ 5091 h 5092"/>
              <a:gd name="T4" fmla="*/ 0 w 2297"/>
              <a:gd name="T5" fmla="*/ 0 h 5092"/>
              <a:gd name="T6" fmla="*/ 2296 w 2297"/>
              <a:gd name="T7" fmla="*/ 0 h 5092"/>
              <a:gd name="T8" fmla="*/ 2296 w 2297"/>
              <a:gd name="T9" fmla="*/ 5091 h 5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7" h="5092">
                <a:moveTo>
                  <a:pt x="2296" y="5091"/>
                </a:moveTo>
                <a:lnTo>
                  <a:pt x="0" y="5091"/>
                </a:lnTo>
                <a:lnTo>
                  <a:pt x="0" y="0"/>
                </a:lnTo>
                <a:lnTo>
                  <a:pt x="2296" y="0"/>
                </a:lnTo>
                <a:lnTo>
                  <a:pt x="2296" y="5091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5" name="Freeform 310">
            <a:extLst>
              <a:ext uri="{FF2B5EF4-FFF2-40B4-BE49-F238E27FC236}">
                <a16:creationId xmlns:a16="http://schemas.microsoft.com/office/drawing/2014/main" id="{1DE877F9-1CB8-0840-9F59-78EF32E92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667" y="3685697"/>
            <a:ext cx="1430366" cy="1155824"/>
          </a:xfrm>
          <a:custGeom>
            <a:avLst/>
            <a:gdLst>
              <a:gd name="T0" fmla="*/ 0 w 2297"/>
              <a:gd name="T1" fmla="*/ 0 h 1857"/>
              <a:gd name="T2" fmla="*/ 2296 w 2297"/>
              <a:gd name="T3" fmla="*/ 1856 h 1857"/>
              <a:gd name="T4" fmla="*/ 2296 w 2297"/>
              <a:gd name="T5" fmla="*/ 0 h 1857"/>
              <a:gd name="T6" fmla="*/ 0 w 2297"/>
              <a:gd name="T7" fmla="*/ 0 h 1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7" h="1857">
                <a:moveTo>
                  <a:pt x="0" y="0"/>
                </a:moveTo>
                <a:lnTo>
                  <a:pt x="2296" y="1856"/>
                </a:lnTo>
                <a:lnTo>
                  <a:pt x="2296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311">
            <a:extLst>
              <a:ext uri="{FF2B5EF4-FFF2-40B4-BE49-F238E27FC236}">
                <a16:creationId xmlns:a16="http://schemas.microsoft.com/office/drawing/2014/main" id="{D9A35CD9-8B5B-4647-82C8-8BA45CB8A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1155" y="3282121"/>
            <a:ext cx="1430366" cy="3571794"/>
          </a:xfrm>
          <a:custGeom>
            <a:avLst/>
            <a:gdLst>
              <a:gd name="T0" fmla="*/ 2297 w 2298"/>
              <a:gd name="T1" fmla="*/ 5737 h 5738"/>
              <a:gd name="T2" fmla="*/ 0 w 2298"/>
              <a:gd name="T3" fmla="*/ 5737 h 5738"/>
              <a:gd name="T4" fmla="*/ 0 w 2298"/>
              <a:gd name="T5" fmla="*/ 0 h 5738"/>
              <a:gd name="T6" fmla="*/ 2297 w 2298"/>
              <a:gd name="T7" fmla="*/ 0 h 5738"/>
              <a:gd name="T8" fmla="*/ 2297 w 2298"/>
              <a:gd name="T9" fmla="*/ 5737 h 5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8" h="5738">
                <a:moveTo>
                  <a:pt x="2297" y="5737"/>
                </a:moveTo>
                <a:lnTo>
                  <a:pt x="0" y="5737"/>
                </a:lnTo>
                <a:lnTo>
                  <a:pt x="0" y="0"/>
                </a:lnTo>
                <a:lnTo>
                  <a:pt x="2297" y="0"/>
                </a:lnTo>
                <a:lnTo>
                  <a:pt x="2297" y="5737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7" name="Freeform 371">
            <a:extLst>
              <a:ext uri="{FF2B5EF4-FFF2-40B4-BE49-F238E27FC236}">
                <a16:creationId xmlns:a16="http://schemas.microsoft.com/office/drawing/2014/main" id="{F6E19B5A-F70C-574D-A25A-B9F92382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1155" y="3307497"/>
            <a:ext cx="1430366" cy="1155822"/>
          </a:xfrm>
          <a:custGeom>
            <a:avLst/>
            <a:gdLst>
              <a:gd name="T0" fmla="*/ 0 w 2298"/>
              <a:gd name="T1" fmla="*/ 0 h 1855"/>
              <a:gd name="T2" fmla="*/ 2297 w 2298"/>
              <a:gd name="T3" fmla="*/ 1854 h 1855"/>
              <a:gd name="T4" fmla="*/ 2297 w 2298"/>
              <a:gd name="T5" fmla="*/ 0 h 1855"/>
              <a:gd name="T6" fmla="*/ 0 w 2298"/>
              <a:gd name="T7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8" h="1855">
                <a:moveTo>
                  <a:pt x="0" y="0"/>
                </a:moveTo>
                <a:lnTo>
                  <a:pt x="2297" y="1854"/>
                </a:lnTo>
                <a:lnTo>
                  <a:pt x="2297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8" name="Freeform 372">
            <a:extLst>
              <a:ext uri="{FF2B5EF4-FFF2-40B4-BE49-F238E27FC236}">
                <a16:creationId xmlns:a16="http://schemas.microsoft.com/office/drawing/2014/main" id="{3C118918-0022-E340-99F5-5868AB226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00" y="4580705"/>
            <a:ext cx="1430366" cy="2273210"/>
          </a:xfrm>
          <a:custGeom>
            <a:avLst/>
            <a:gdLst>
              <a:gd name="T0" fmla="*/ 0 w 2298"/>
              <a:gd name="T1" fmla="*/ 3651 h 3652"/>
              <a:gd name="T2" fmla="*/ 2297 w 2298"/>
              <a:gd name="T3" fmla="*/ 3651 h 3652"/>
              <a:gd name="T4" fmla="*/ 2297 w 2298"/>
              <a:gd name="T5" fmla="*/ 0 h 3652"/>
              <a:gd name="T6" fmla="*/ 0 w 2298"/>
              <a:gd name="T7" fmla="*/ 0 h 3652"/>
              <a:gd name="T8" fmla="*/ 0 w 2298"/>
              <a:gd name="T9" fmla="*/ 3651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8" h="3652">
                <a:moveTo>
                  <a:pt x="0" y="3651"/>
                </a:moveTo>
                <a:lnTo>
                  <a:pt x="2297" y="3651"/>
                </a:lnTo>
                <a:lnTo>
                  <a:pt x="2297" y="0"/>
                </a:lnTo>
                <a:lnTo>
                  <a:pt x="0" y="0"/>
                </a:lnTo>
                <a:lnTo>
                  <a:pt x="0" y="365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9" name="Freeform 433">
            <a:extLst>
              <a:ext uri="{FF2B5EF4-FFF2-40B4-BE49-F238E27FC236}">
                <a16:creationId xmlns:a16="http://schemas.microsoft.com/office/drawing/2014/main" id="{581892F9-9415-1B4A-894E-EFC76F15C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00" y="4580705"/>
            <a:ext cx="1430366" cy="1155824"/>
          </a:xfrm>
          <a:custGeom>
            <a:avLst/>
            <a:gdLst>
              <a:gd name="T0" fmla="*/ 0 w 2298"/>
              <a:gd name="T1" fmla="*/ 0 h 1855"/>
              <a:gd name="T2" fmla="*/ 2297 w 2298"/>
              <a:gd name="T3" fmla="*/ 1854 h 1855"/>
              <a:gd name="T4" fmla="*/ 2297 w 2298"/>
              <a:gd name="T5" fmla="*/ 0 h 1855"/>
              <a:gd name="T6" fmla="*/ 0 w 2298"/>
              <a:gd name="T7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8" h="1855">
                <a:moveTo>
                  <a:pt x="0" y="0"/>
                </a:moveTo>
                <a:lnTo>
                  <a:pt x="2297" y="1854"/>
                </a:lnTo>
                <a:lnTo>
                  <a:pt x="2297" y="0"/>
                </a:lnTo>
                <a:lnTo>
                  <a:pt x="0" y="0"/>
                </a:lnTo>
              </a:path>
            </a:pathLst>
          </a:custGeom>
          <a:solidFill>
            <a:srgbClr val="121143">
              <a:alpha val="19781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A6083-7319-234F-993C-A567B2B80371}"/>
              </a:ext>
            </a:extLst>
          </p:cNvPr>
          <p:cNvGrpSpPr/>
          <p:nvPr/>
        </p:nvGrpSpPr>
        <p:grpSpPr>
          <a:xfrm>
            <a:off x="2668959" y="4437944"/>
            <a:ext cx="1246422" cy="1757070"/>
            <a:chOff x="10250556" y="8260912"/>
            <a:chExt cx="2492844" cy="3514139"/>
          </a:xfrm>
        </p:grpSpPr>
        <p:sp>
          <p:nvSpPr>
            <p:cNvPr id="31" name="Freeform 434">
              <a:extLst>
                <a:ext uri="{FF2B5EF4-FFF2-40B4-BE49-F238E27FC236}">
                  <a16:creationId xmlns:a16="http://schemas.microsoft.com/office/drawing/2014/main" id="{E4EEE542-0899-C94D-A5DF-6A553805F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4732" y="8326803"/>
              <a:ext cx="389849" cy="499668"/>
            </a:xfrm>
            <a:custGeom>
              <a:avLst/>
              <a:gdLst>
                <a:gd name="T0" fmla="*/ 313 w 314"/>
                <a:gd name="T1" fmla="*/ 117 h 402"/>
                <a:gd name="T2" fmla="*/ 313 w 314"/>
                <a:gd name="T3" fmla="*/ 117 h 402"/>
                <a:gd name="T4" fmla="*/ 313 w 314"/>
                <a:gd name="T5" fmla="*/ 265 h 402"/>
                <a:gd name="T6" fmla="*/ 313 w 314"/>
                <a:gd name="T7" fmla="*/ 265 h 402"/>
                <a:gd name="T8" fmla="*/ 290 w 314"/>
                <a:gd name="T9" fmla="*/ 366 h 402"/>
                <a:gd name="T10" fmla="*/ 0 w 314"/>
                <a:gd name="T11" fmla="*/ 401 h 402"/>
                <a:gd name="T12" fmla="*/ 0 w 314"/>
                <a:gd name="T13" fmla="*/ 401 h 402"/>
                <a:gd name="T14" fmla="*/ 38 w 314"/>
                <a:gd name="T15" fmla="*/ 163 h 402"/>
                <a:gd name="T16" fmla="*/ 38 w 314"/>
                <a:gd name="T17" fmla="*/ 163 h 402"/>
                <a:gd name="T18" fmla="*/ 313 w 314"/>
                <a:gd name="T19" fmla="*/ 11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402">
                  <a:moveTo>
                    <a:pt x="313" y="117"/>
                  </a:moveTo>
                  <a:lnTo>
                    <a:pt x="313" y="117"/>
                  </a:lnTo>
                  <a:cubicBezTo>
                    <a:pt x="313" y="117"/>
                    <a:pt x="275" y="242"/>
                    <a:pt x="313" y="265"/>
                  </a:cubicBezTo>
                  <a:lnTo>
                    <a:pt x="313" y="265"/>
                  </a:lnTo>
                  <a:cubicBezTo>
                    <a:pt x="313" y="265"/>
                    <a:pt x="243" y="308"/>
                    <a:pt x="290" y="366"/>
                  </a:cubicBezTo>
                  <a:lnTo>
                    <a:pt x="0" y="401"/>
                  </a:lnTo>
                  <a:lnTo>
                    <a:pt x="0" y="401"/>
                  </a:lnTo>
                  <a:cubicBezTo>
                    <a:pt x="0" y="401"/>
                    <a:pt x="1" y="209"/>
                    <a:pt x="38" y="163"/>
                  </a:cubicBezTo>
                  <a:lnTo>
                    <a:pt x="38" y="163"/>
                  </a:lnTo>
                  <a:cubicBezTo>
                    <a:pt x="76" y="117"/>
                    <a:pt x="229" y="0"/>
                    <a:pt x="313" y="1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2" name="Freeform 435">
              <a:extLst>
                <a:ext uri="{FF2B5EF4-FFF2-40B4-BE49-F238E27FC236}">
                  <a16:creationId xmlns:a16="http://schemas.microsoft.com/office/drawing/2014/main" id="{2E23C6C9-3BAE-2F47-B8BE-BF28C8F2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4732" y="8326803"/>
              <a:ext cx="389849" cy="499668"/>
            </a:xfrm>
            <a:custGeom>
              <a:avLst/>
              <a:gdLst>
                <a:gd name="T0" fmla="*/ 313 w 314"/>
                <a:gd name="T1" fmla="*/ 117 h 402"/>
                <a:gd name="T2" fmla="*/ 313 w 314"/>
                <a:gd name="T3" fmla="*/ 117 h 402"/>
                <a:gd name="T4" fmla="*/ 313 w 314"/>
                <a:gd name="T5" fmla="*/ 265 h 402"/>
                <a:gd name="T6" fmla="*/ 313 w 314"/>
                <a:gd name="T7" fmla="*/ 265 h 402"/>
                <a:gd name="T8" fmla="*/ 290 w 314"/>
                <a:gd name="T9" fmla="*/ 366 h 402"/>
                <a:gd name="T10" fmla="*/ 0 w 314"/>
                <a:gd name="T11" fmla="*/ 401 h 402"/>
                <a:gd name="T12" fmla="*/ 0 w 314"/>
                <a:gd name="T13" fmla="*/ 401 h 402"/>
                <a:gd name="T14" fmla="*/ 38 w 314"/>
                <a:gd name="T15" fmla="*/ 163 h 402"/>
                <a:gd name="T16" fmla="*/ 38 w 314"/>
                <a:gd name="T17" fmla="*/ 163 h 402"/>
                <a:gd name="T18" fmla="*/ 313 w 314"/>
                <a:gd name="T19" fmla="*/ 11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402">
                  <a:moveTo>
                    <a:pt x="313" y="117"/>
                  </a:moveTo>
                  <a:lnTo>
                    <a:pt x="313" y="117"/>
                  </a:lnTo>
                  <a:cubicBezTo>
                    <a:pt x="313" y="117"/>
                    <a:pt x="275" y="242"/>
                    <a:pt x="313" y="265"/>
                  </a:cubicBezTo>
                  <a:lnTo>
                    <a:pt x="313" y="265"/>
                  </a:lnTo>
                  <a:cubicBezTo>
                    <a:pt x="313" y="265"/>
                    <a:pt x="243" y="308"/>
                    <a:pt x="290" y="366"/>
                  </a:cubicBezTo>
                  <a:lnTo>
                    <a:pt x="0" y="401"/>
                  </a:lnTo>
                  <a:lnTo>
                    <a:pt x="0" y="401"/>
                  </a:lnTo>
                  <a:cubicBezTo>
                    <a:pt x="0" y="401"/>
                    <a:pt x="1" y="209"/>
                    <a:pt x="38" y="163"/>
                  </a:cubicBezTo>
                  <a:lnTo>
                    <a:pt x="38" y="163"/>
                  </a:lnTo>
                  <a:cubicBezTo>
                    <a:pt x="76" y="117"/>
                    <a:pt x="229" y="0"/>
                    <a:pt x="313" y="117"/>
                  </a:cubicBezTo>
                </a:path>
              </a:pathLst>
            </a:custGeom>
            <a:solidFill>
              <a:srgbClr val="F4C6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3" name="Freeform 436">
              <a:extLst>
                <a:ext uri="{FF2B5EF4-FFF2-40B4-BE49-F238E27FC236}">
                  <a16:creationId xmlns:a16="http://schemas.microsoft.com/office/drawing/2014/main" id="{ADE6940A-4511-6246-BAC4-8E1574483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7458" y="9463408"/>
              <a:ext cx="2135942" cy="911480"/>
            </a:xfrm>
            <a:custGeom>
              <a:avLst/>
              <a:gdLst>
                <a:gd name="T0" fmla="*/ 28 w 1716"/>
                <a:gd name="T1" fmla="*/ 412 h 730"/>
                <a:gd name="T2" fmla="*/ 28 w 1716"/>
                <a:gd name="T3" fmla="*/ 412 h 730"/>
                <a:gd name="T4" fmla="*/ 251 w 1716"/>
                <a:gd name="T5" fmla="*/ 708 h 730"/>
                <a:gd name="T6" fmla="*/ 251 w 1716"/>
                <a:gd name="T7" fmla="*/ 708 h 730"/>
                <a:gd name="T8" fmla="*/ 487 w 1716"/>
                <a:gd name="T9" fmla="*/ 655 h 730"/>
                <a:gd name="T10" fmla="*/ 487 w 1716"/>
                <a:gd name="T11" fmla="*/ 655 h 730"/>
                <a:gd name="T12" fmla="*/ 1087 w 1716"/>
                <a:gd name="T13" fmla="*/ 184 h 730"/>
                <a:gd name="T14" fmla="*/ 1535 w 1716"/>
                <a:gd name="T15" fmla="*/ 242 h 730"/>
                <a:gd name="T16" fmla="*/ 1644 w 1716"/>
                <a:gd name="T17" fmla="*/ 313 h 730"/>
                <a:gd name="T18" fmla="*/ 1644 w 1716"/>
                <a:gd name="T19" fmla="*/ 224 h 730"/>
                <a:gd name="T20" fmla="*/ 1715 w 1716"/>
                <a:gd name="T21" fmla="*/ 0 h 730"/>
                <a:gd name="T22" fmla="*/ 1635 w 1716"/>
                <a:gd name="T23" fmla="*/ 0 h 730"/>
                <a:gd name="T24" fmla="*/ 1572 w 1716"/>
                <a:gd name="T25" fmla="*/ 143 h 730"/>
                <a:gd name="T26" fmla="*/ 1087 w 1716"/>
                <a:gd name="T27" fmla="*/ 0 h 730"/>
                <a:gd name="T28" fmla="*/ 1087 w 1716"/>
                <a:gd name="T29" fmla="*/ 0 h 730"/>
                <a:gd name="T30" fmla="*/ 532 w 1716"/>
                <a:gd name="T31" fmla="*/ 184 h 730"/>
                <a:gd name="T32" fmla="*/ 532 w 1716"/>
                <a:gd name="T33" fmla="*/ 184 h 730"/>
                <a:gd name="T34" fmla="*/ 28 w 1716"/>
                <a:gd name="T35" fmla="*/ 41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6" h="730">
                  <a:moveTo>
                    <a:pt x="28" y="412"/>
                  </a:moveTo>
                  <a:lnTo>
                    <a:pt x="28" y="412"/>
                  </a:lnTo>
                  <a:cubicBezTo>
                    <a:pt x="0" y="520"/>
                    <a:pt x="116" y="676"/>
                    <a:pt x="251" y="708"/>
                  </a:cubicBezTo>
                  <a:lnTo>
                    <a:pt x="251" y="708"/>
                  </a:lnTo>
                  <a:cubicBezTo>
                    <a:pt x="341" y="729"/>
                    <a:pt x="424" y="694"/>
                    <a:pt x="487" y="655"/>
                  </a:cubicBezTo>
                  <a:lnTo>
                    <a:pt x="487" y="655"/>
                  </a:lnTo>
                  <a:cubicBezTo>
                    <a:pt x="846" y="430"/>
                    <a:pt x="1087" y="184"/>
                    <a:pt x="1087" y="184"/>
                  </a:cubicBezTo>
                  <a:lnTo>
                    <a:pt x="1535" y="242"/>
                  </a:lnTo>
                  <a:lnTo>
                    <a:pt x="1644" y="313"/>
                  </a:lnTo>
                  <a:lnTo>
                    <a:pt x="1644" y="224"/>
                  </a:lnTo>
                  <a:lnTo>
                    <a:pt x="1715" y="0"/>
                  </a:lnTo>
                  <a:lnTo>
                    <a:pt x="1635" y="0"/>
                  </a:lnTo>
                  <a:lnTo>
                    <a:pt x="1572" y="143"/>
                  </a:lnTo>
                  <a:lnTo>
                    <a:pt x="1087" y="0"/>
                  </a:lnTo>
                  <a:lnTo>
                    <a:pt x="1087" y="0"/>
                  </a:lnTo>
                  <a:cubicBezTo>
                    <a:pt x="967" y="42"/>
                    <a:pt x="774" y="110"/>
                    <a:pt x="532" y="184"/>
                  </a:cubicBezTo>
                  <a:lnTo>
                    <a:pt x="532" y="184"/>
                  </a:lnTo>
                  <a:cubicBezTo>
                    <a:pt x="185" y="290"/>
                    <a:pt x="53" y="315"/>
                    <a:pt x="28" y="412"/>
                  </a:cubicBezTo>
                </a:path>
              </a:pathLst>
            </a:custGeom>
            <a:solidFill>
              <a:srgbClr val="1211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4" name="Freeform 437">
              <a:extLst>
                <a:ext uri="{FF2B5EF4-FFF2-40B4-BE49-F238E27FC236}">
                  <a16:creationId xmlns:a16="http://schemas.microsoft.com/office/drawing/2014/main" id="{4A361ED0-FB02-534C-A67C-87B6BA0A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7063" y="9644604"/>
              <a:ext cx="927951" cy="2130447"/>
            </a:xfrm>
            <a:custGeom>
              <a:avLst/>
              <a:gdLst>
                <a:gd name="T0" fmla="*/ 313 w 745"/>
                <a:gd name="T1" fmla="*/ 27 h 1712"/>
                <a:gd name="T2" fmla="*/ 313 w 745"/>
                <a:gd name="T3" fmla="*/ 27 h 1712"/>
                <a:gd name="T4" fmla="*/ 20 w 745"/>
                <a:gd name="T5" fmla="*/ 253 h 1712"/>
                <a:gd name="T6" fmla="*/ 20 w 745"/>
                <a:gd name="T7" fmla="*/ 253 h 1712"/>
                <a:gd name="T8" fmla="*/ 76 w 745"/>
                <a:gd name="T9" fmla="*/ 489 h 1712"/>
                <a:gd name="T10" fmla="*/ 76 w 745"/>
                <a:gd name="T11" fmla="*/ 489 h 1712"/>
                <a:gd name="T12" fmla="*/ 553 w 745"/>
                <a:gd name="T13" fmla="*/ 1083 h 1712"/>
                <a:gd name="T14" fmla="*/ 499 w 745"/>
                <a:gd name="T15" fmla="*/ 1533 h 1712"/>
                <a:gd name="T16" fmla="*/ 429 w 745"/>
                <a:gd name="T17" fmla="*/ 1642 h 1712"/>
                <a:gd name="T18" fmla="*/ 519 w 745"/>
                <a:gd name="T19" fmla="*/ 1642 h 1712"/>
                <a:gd name="T20" fmla="*/ 744 w 745"/>
                <a:gd name="T21" fmla="*/ 1711 h 1712"/>
                <a:gd name="T22" fmla="*/ 743 w 745"/>
                <a:gd name="T23" fmla="*/ 1630 h 1712"/>
                <a:gd name="T24" fmla="*/ 599 w 745"/>
                <a:gd name="T25" fmla="*/ 1569 h 1712"/>
                <a:gd name="T26" fmla="*/ 738 w 745"/>
                <a:gd name="T27" fmla="*/ 1081 h 1712"/>
                <a:gd name="T28" fmla="*/ 738 w 745"/>
                <a:gd name="T29" fmla="*/ 1081 h 1712"/>
                <a:gd name="T30" fmla="*/ 547 w 745"/>
                <a:gd name="T31" fmla="*/ 528 h 1712"/>
                <a:gd name="T32" fmla="*/ 547 w 745"/>
                <a:gd name="T33" fmla="*/ 528 h 1712"/>
                <a:gd name="T34" fmla="*/ 313 w 745"/>
                <a:gd name="T35" fmla="*/ 27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5" h="1712">
                  <a:moveTo>
                    <a:pt x="313" y="27"/>
                  </a:moveTo>
                  <a:lnTo>
                    <a:pt x="313" y="27"/>
                  </a:lnTo>
                  <a:cubicBezTo>
                    <a:pt x="205" y="0"/>
                    <a:pt x="50" y="118"/>
                    <a:pt x="20" y="253"/>
                  </a:cubicBezTo>
                  <a:lnTo>
                    <a:pt x="20" y="253"/>
                  </a:lnTo>
                  <a:cubicBezTo>
                    <a:pt x="8" y="305"/>
                    <a:pt x="0" y="371"/>
                    <a:pt x="76" y="489"/>
                  </a:cubicBezTo>
                  <a:lnTo>
                    <a:pt x="76" y="489"/>
                  </a:lnTo>
                  <a:cubicBezTo>
                    <a:pt x="304" y="845"/>
                    <a:pt x="553" y="1083"/>
                    <a:pt x="553" y="1083"/>
                  </a:cubicBezTo>
                  <a:lnTo>
                    <a:pt x="499" y="1533"/>
                  </a:lnTo>
                  <a:lnTo>
                    <a:pt x="429" y="1642"/>
                  </a:lnTo>
                  <a:lnTo>
                    <a:pt x="519" y="1642"/>
                  </a:lnTo>
                  <a:lnTo>
                    <a:pt x="744" y="1711"/>
                  </a:lnTo>
                  <a:lnTo>
                    <a:pt x="743" y="1630"/>
                  </a:lnTo>
                  <a:lnTo>
                    <a:pt x="599" y="1569"/>
                  </a:lnTo>
                  <a:lnTo>
                    <a:pt x="738" y="1081"/>
                  </a:lnTo>
                  <a:lnTo>
                    <a:pt x="738" y="1081"/>
                  </a:lnTo>
                  <a:cubicBezTo>
                    <a:pt x="693" y="962"/>
                    <a:pt x="624" y="770"/>
                    <a:pt x="547" y="528"/>
                  </a:cubicBezTo>
                  <a:lnTo>
                    <a:pt x="547" y="528"/>
                  </a:lnTo>
                  <a:cubicBezTo>
                    <a:pt x="436" y="182"/>
                    <a:pt x="410" y="51"/>
                    <a:pt x="313" y="27"/>
                  </a:cubicBezTo>
                </a:path>
              </a:pathLst>
            </a:custGeom>
            <a:solidFill>
              <a:srgbClr val="1211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5" name="Freeform 438">
              <a:extLst>
                <a:ext uri="{FF2B5EF4-FFF2-40B4-BE49-F238E27FC236}">
                  <a16:creationId xmlns:a16="http://schemas.microsoft.com/office/drawing/2014/main" id="{62A76A66-1E14-9643-BB04-2BC58F970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2771" y="8260912"/>
              <a:ext cx="494176" cy="472213"/>
            </a:xfrm>
            <a:custGeom>
              <a:avLst/>
              <a:gdLst>
                <a:gd name="T0" fmla="*/ 22 w 396"/>
                <a:gd name="T1" fmla="*/ 377 h 378"/>
                <a:gd name="T2" fmla="*/ 22 w 396"/>
                <a:gd name="T3" fmla="*/ 377 h 378"/>
                <a:gd name="T4" fmla="*/ 75 w 396"/>
                <a:gd name="T5" fmla="*/ 102 h 378"/>
                <a:gd name="T6" fmla="*/ 75 w 396"/>
                <a:gd name="T7" fmla="*/ 102 h 378"/>
                <a:gd name="T8" fmla="*/ 391 w 396"/>
                <a:gd name="T9" fmla="*/ 135 h 378"/>
                <a:gd name="T10" fmla="*/ 391 w 396"/>
                <a:gd name="T11" fmla="*/ 135 h 378"/>
                <a:gd name="T12" fmla="*/ 205 w 396"/>
                <a:gd name="T13" fmla="*/ 187 h 378"/>
                <a:gd name="T14" fmla="*/ 205 w 396"/>
                <a:gd name="T15" fmla="*/ 187 h 378"/>
                <a:gd name="T16" fmla="*/ 172 w 396"/>
                <a:gd name="T17" fmla="*/ 284 h 378"/>
                <a:gd name="T18" fmla="*/ 172 w 396"/>
                <a:gd name="T19" fmla="*/ 284 h 378"/>
                <a:gd name="T20" fmla="*/ 112 w 396"/>
                <a:gd name="T21" fmla="*/ 266 h 378"/>
                <a:gd name="T22" fmla="*/ 112 w 396"/>
                <a:gd name="T23" fmla="*/ 266 h 378"/>
                <a:gd name="T24" fmla="*/ 22 w 396"/>
                <a:gd name="T25" fmla="*/ 37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378">
                  <a:moveTo>
                    <a:pt x="22" y="377"/>
                  </a:moveTo>
                  <a:lnTo>
                    <a:pt x="22" y="377"/>
                  </a:lnTo>
                  <a:cubicBezTo>
                    <a:pt x="22" y="377"/>
                    <a:pt x="0" y="121"/>
                    <a:pt x="75" y="102"/>
                  </a:cubicBezTo>
                  <a:lnTo>
                    <a:pt x="75" y="102"/>
                  </a:lnTo>
                  <a:cubicBezTo>
                    <a:pt x="149" y="84"/>
                    <a:pt x="395" y="0"/>
                    <a:pt x="391" y="135"/>
                  </a:cubicBezTo>
                  <a:lnTo>
                    <a:pt x="391" y="135"/>
                  </a:lnTo>
                  <a:cubicBezTo>
                    <a:pt x="387" y="271"/>
                    <a:pt x="265" y="140"/>
                    <a:pt x="205" y="187"/>
                  </a:cubicBezTo>
                  <a:lnTo>
                    <a:pt x="205" y="187"/>
                  </a:lnTo>
                  <a:cubicBezTo>
                    <a:pt x="144" y="233"/>
                    <a:pt x="172" y="284"/>
                    <a:pt x="172" y="284"/>
                  </a:cubicBezTo>
                  <a:lnTo>
                    <a:pt x="172" y="284"/>
                  </a:lnTo>
                  <a:cubicBezTo>
                    <a:pt x="172" y="284"/>
                    <a:pt x="112" y="219"/>
                    <a:pt x="112" y="266"/>
                  </a:cubicBezTo>
                  <a:lnTo>
                    <a:pt x="112" y="266"/>
                  </a:lnTo>
                  <a:cubicBezTo>
                    <a:pt x="112" y="312"/>
                    <a:pt x="22" y="377"/>
                    <a:pt x="22" y="37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6" name="Freeform 439">
              <a:extLst>
                <a:ext uri="{FF2B5EF4-FFF2-40B4-BE49-F238E27FC236}">
                  <a16:creationId xmlns:a16="http://schemas.microsoft.com/office/drawing/2014/main" id="{DCA25C67-B28A-E84E-B8FE-3A5BF926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1121" y="9018649"/>
              <a:ext cx="258067" cy="192180"/>
            </a:xfrm>
            <a:custGeom>
              <a:avLst/>
              <a:gdLst>
                <a:gd name="T0" fmla="*/ 208 w 209"/>
                <a:gd name="T1" fmla="*/ 56 h 156"/>
                <a:gd name="T2" fmla="*/ 208 w 209"/>
                <a:gd name="T3" fmla="*/ 56 h 156"/>
                <a:gd name="T4" fmla="*/ 130 w 209"/>
                <a:gd name="T5" fmla="*/ 0 h 156"/>
                <a:gd name="T6" fmla="*/ 130 w 209"/>
                <a:gd name="T7" fmla="*/ 0 h 156"/>
                <a:gd name="T8" fmla="*/ 52 w 209"/>
                <a:gd name="T9" fmla="*/ 56 h 156"/>
                <a:gd name="T10" fmla="*/ 0 w 209"/>
                <a:gd name="T11" fmla="*/ 112 h 156"/>
                <a:gd name="T12" fmla="*/ 130 w 209"/>
                <a:gd name="T13" fmla="*/ 155 h 156"/>
                <a:gd name="T14" fmla="*/ 130 w 209"/>
                <a:gd name="T15" fmla="*/ 155 h 156"/>
                <a:gd name="T16" fmla="*/ 191 w 209"/>
                <a:gd name="T17" fmla="*/ 91 h 156"/>
                <a:gd name="T18" fmla="*/ 191 w 209"/>
                <a:gd name="T19" fmla="*/ 91 h 156"/>
                <a:gd name="T20" fmla="*/ 208 w 209"/>
                <a:gd name="T21" fmla="*/ 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8" y="56"/>
                  </a:moveTo>
                  <a:lnTo>
                    <a:pt x="208" y="56"/>
                  </a:lnTo>
                  <a:cubicBezTo>
                    <a:pt x="208" y="25"/>
                    <a:pt x="173" y="0"/>
                    <a:pt x="130" y="0"/>
                  </a:cubicBezTo>
                  <a:lnTo>
                    <a:pt x="130" y="0"/>
                  </a:lnTo>
                  <a:cubicBezTo>
                    <a:pt x="87" y="0"/>
                    <a:pt x="52" y="25"/>
                    <a:pt x="52" y="56"/>
                  </a:cubicBezTo>
                  <a:lnTo>
                    <a:pt x="0" y="112"/>
                  </a:lnTo>
                  <a:lnTo>
                    <a:pt x="130" y="155"/>
                  </a:lnTo>
                  <a:lnTo>
                    <a:pt x="130" y="155"/>
                  </a:lnTo>
                  <a:cubicBezTo>
                    <a:pt x="130" y="155"/>
                    <a:pt x="166" y="131"/>
                    <a:pt x="191" y="91"/>
                  </a:cubicBezTo>
                  <a:lnTo>
                    <a:pt x="191" y="91"/>
                  </a:lnTo>
                  <a:cubicBezTo>
                    <a:pt x="202" y="81"/>
                    <a:pt x="208" y="69"/>
                    <a:pt x="208" y="5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7" name="Freeform 440">
              <a:extLst>
                <a:ext uri="{FF2B5EF4-FFF2-40B4-BE49-F238E27FC236}">
                  <a16:creationId xmlns:a16="http://schemas.microsoft.com/office/drawing/2014/main" id="{4EC539EF-9404-204B-881D-22F4E8ED4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1121" y="9018649"/>
              <a:ext cx="258067" cy="192180"/>
            </a:xfrm>
            <a:custGeom>
              <a:avLst/>
              <a:gdLst>
                <a:gd name="T0" fmla="*/ 208 w 209"/>
                <a:gd name="T1" fmla="*/ 56 h 156"/>
                <a:gd name="T2" fmla="*/ 208 w 209"/>
                <a:gd name="T3" fmla="*/ 56 h 156"/>
                <a:gd name="T4" fmla="*/ 130 w 209"/>
                <a:gd name="T5" fmla="*/ 0 h 156"/>
                <a:gd name="T6" fmla="*/ 130 w 209"/>
                <a:gd name="T7" fmla="*/ 0 h 156"/>
                <a:gd name="T8" fmla="*/ 52 w 209"/>
                <a:gd name="T9" fmla="*/ 56 h 156"/>
                <a:gd name="T10" fmla="*/ 0 w 209"/>
                <a:gd name="T11" fmla="*/ 112 h 156"/>
                <a:gd name="T12" fmla="*/ 130 w 209"/>
                <a:gd name="T13" fmla="*/ 155 h 156"/>
                <a:gd name="T14" fmla="*/ 130 w 209"/>
                <a:gd name="T15" fmla="*/ 155 h 156"/>
                <a:gd name="T16" fmla="*/ 191 w 209"/>
                <a:gd name="T17" fmla="*/ 91 h 156"/>
                <a:gd name="T18" fmla="*/ 191 w 209"/>
                <a:gd name="T19" fmla="*/ 91 h 156"/>
                <a:gd name="T20" fmla="*/ 208 w 209"/>
                <a:gd name="T21" fmla="*/ 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8" y="56"/>
                  </a:moveTo>
                  <a:lnTo>
                    <a:pt x="208" y="56"/>
                  </a:lnTo>
                  <a:cubicBezTo>
                    <a:pt x="208" y="25"/>
                    <a:pt x="173" y="0"/>
                    <a:pt x="130" y="0"/>
                  </a:cubicBezTo>
                  <a:lnTo>
                    <a:pt x="130" y="0"/>
                  </a:lnTo>
                  <a:cubicBezTo>
                    <a:pt x="87" y="0"/>
                    <a:pt x="52" y="25"/>
                    <a:pt x="52" y="56"/>
                  </a:cubicBezTo>
                  <a:lnTo>
                    <a:pt x="0" y="112"/>
                  </a:lnTo>
                  <a:lnTo>
                    <a:pt x="130" y="155"/>
                  </a:lnTo>
                  <a:lnTo>
                    <a:pt x="130" y="155"/>
                  </a:lnTo>
                  <a:cubicBezTo>
                    <a:pt x="130" y="155"/>
                    <a:pt x="166" y="131"/>
                    <a:pt x="191" y="91"/>
                  </a:cubicBezTo>
                  <a:lnTo>
                    <a:pt x="191" y="91"/>
                  </a:lnTo>
                  <a:cubicBezTo>
                    <a:pt x="202" y="81"/>
                    <a:pt x="208" y="69"/>
                    <a:pt x="208" y="56"/>
                  </a:cubicBezTo>
                </a:path>
              </a:pathLst>
            </a:custGeom>
            <a:solidFill>
              <a:srgbClr val="F4C6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8" name="Freeform 441">
              <a:extLst>
                <a:ext uri="{FF2B5EF4-FFF2-40B4-BE49-F238E27FC236}">
                  <a16:creationId xmlns:a16="http://schemas.microsoft.com/office/drawing/2014/main" id="{95F0DBCC-DD24-8E49-B269-BB6AC622A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8443" y="8711160"/>
              <a:ext cx="625956" cy="269054"/>
            </a:xfrm>
            <a:custGeom>
              <a:avLst/>
              <a:gdLst>
                <a:gd name="T0" fmla="*/ 74 w 502"/>
                <a:gd name="T1" fmla="*/ 18 h 217"/>
                <a:gd name="T2" fmla="*/ 74 w 502"/>
                <a:gd name="T3" fmla="*/ 18 h 217"/>
                <a:gd name="T4" fmla="*/ 19 w 502"/>
                <a:gd name="T5" fmla="*/ 108 h 217"/>
                <a:gd name="T6" fmla="*/ 19 w 502"/>
                <a:gd name="T7" fmla="*/ 108 h 217"/>
                <a:gd name="T8" fmla="*/ 501 w 502"/>
                <a:gd name="T9" fmla="*/ 108 h 217"/>
                <a:gd name="T10" fmla="*/ 397 w 502"/>
                <a:gd name="T11" fmla="*/ 56 h 217"/>
                <a:gd name="T12" fmla="*/ 74 w 502"/>
                <a:gd name="T13" fmla="*/ 1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17">
                  <a:moveTo>
                    <a:pt x="74" y="18"/>
                  </a:moveTo>
                  <a:lnTo>
                    <a:pt x="74" y="18"/>
                  </a:lnTo>
                  <a:cubicBezTo>
                    <a:pt x="74" y="18"/>
                    <a:pt x="0" y="0"/>
                    <a:pt x="19" y="108"/>
                  </a:cubicBezTo>
                  <a:lnTo>
                    <a:pt x="19" y="108"/>
                  </a:lnTo>
                  <a:cubicBezTo>
                    <a:pt x="38" y="216"/>
                    <a:pt x="501" y="108"/>
                    <a:pt x="501" y="108"/>
                  </a:cubicBezTo>
                  <a:lnTo>
                    <a:pt x="397" y="56"/>
                  </a:lnTo>
                  <a:lnTo>
                    <a:pt x="74" y="18"/>
                  </a:lnTo>
                </a:path>
              </a:pathLst>
            </a:custGeom>
            <a:solidFill>
              <a:srgbClr val="1211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9" name="Freeform 442">
              <a:extLst>
                <a:ext uri="{FF2B5EF4-FFF2-40B4-BE49-F238E27FC236}">
                  <a16:creationId xmlns:a16="http://schemas.microsoft.com/office/drawing/2014/main" id="{8E17EF1A-FE85-844F-8903-5B24C2748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0556" y="8782544"/>
              <a:ext cx="1713143" cy="1191512"/>
            </a:xfrm>
            <a:custGeom>
              <a:avLst/>
              <a:gdLst>
                <a:gd name="T0" fmla="*/ 1035 w 1376"/>
                <a:gd name="T1" fmla="*/ 215 h 959"/>
                <a:gd name="T2" fmla="*/ 1035 w 1376"/>
                <a:gd name="T3" fmla="*/ 215 h 959"/>
                <a:gd name="T4" fmla="*/ 694 w 1376"/>
                <a:gd name="T5" fmla="*/ 0 h 959"/>
                <a:gd name="T6" fmla="*/ 694 w 1376"/>
                <a:gd name="T7" fmla="*/ 0 h 959"/>
                <a:gd name="T8" fmla="*/ 316 w 1376"/>
                <a:gd name="T9" fmla="*/ 52 h 959"/>
                <a:gd name="T10" fmla="*/ 316 w 1376"/>
                <a:gd name="T11" fmla="*/ 52 h 959"/>
                <a:gd name="T12" fmla="*/ 0 w 1376"/>
                <a:gd name="T13" fmla="*/ 303 h 959"/>
                <a:gd name="T14" fmla="*/ 316 w 1376"/>
                <a:gd name="T15" fmla="*/ 303 h 959"/>
                <a:gd name="T16" fmla="*/ 353 w 1376"/>
                <a:gd name="T17" fmla="*/ 635 h 959"/>
                <a:gd name="T18" fmla="*/ 227 w 1376"/>
                <a:gd name="T19" fmla="*/ 958 h 959"/>
                <a:gd name="T20" fmla="*/ 614 w 1376"/>
                <a:gd name="T21" fmla="*/ 958 h 959"/>
                <a:gd name="T22" fmla="*/ 927 w 1376"/>
                <a:gd name="T23" fmla="*/ 743 h 959"/>
                <a:gd name="T24" fmla="*/ 845 w 1376"/>
                <a:gd name="T25" fmla="*/ 599 h 959"/>
                <a:gd name="T26" fmla="*/ 883 w 1376"/>
                <a:gd name="T27" fmla="*/ 375 h 959"/>
                <a:gd name="T28" fmla="*/ 883 w 1376"/>
                <a:gd name="T29" fmla="*/ 375 h 959"/>
                <a:gd name="T30" fmla="*/ 1375 w 1376"/>
                <a:gd name="T31" fmla="*/ 267 h 959"/>
                <a:gd name="T32" fmla="*/ 1375 w 1376"/>
                <a:gd name="T33" fmla="*/ 267 h 959"/>
                <a:gd name="T34" fmla="*/ 1035 w 1376"/>
                <a:gd name="T35" fmla="*/ 215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6" h="959">
                  <a:moveTo>
                    <a:pt x="1035" y="215"/>
                  </a:moveTo>
                  <a:lnTo>
                    <a:pt x="1035" y="215"/>
                  </a:lnTo>
                  <a:cubicBezTo>
                    <a:pt x="793" y="29"/>
                    <a:pt x="694" y="0"/>
                    <a:pt x="694" y="0"/>
                  </a:cubicBezTo>
                  <a:lnTo>
                    <a:pt x="694" y="0"/>
                  </a:lnTo>
                  <a:cubicBezTo>
                    <a:pt x="622" y="65"/>
                    <a:pt x="316" y="52"/>
                    <a:pt x="316" y="52"/>
                  </a:cubicBezTo>
                  <a:lnTo>
                    <a:pt x="316" y="52"/>
                  </a:lnTo>
                  <a:cubicBezTo>
                    <a:pt x="164" y="54"/>
                    <a:pt x="42" y="234"/>
                    <a:pt x="0" y="303"/>
                  </a:cubicBezTo>
                  <a:lnTo>
                    <a:pt x="316" y="303"/>
                  </a:lnTo>
                  <a:lnTo>
                    <a:pt x="353" y="635"/>
                  </a:lnTo>
                  <a:lnTo>
                    <a:pt x="227" y="958"/>
                  </a:lnTo>
                  <a:lnTo>
                    <a:pt x="614" y="958"/>
                  </a:lnTo>
                  <a:lnTo>
                    <a:pt x="927" y="743"/>
                  </a:lnTo>
                  <a:lnTo>
                    <a:pt x="845" y="599"/>
                  </a:lnTo>
                  <a:lnTo>
                    <a:pt x="883" y="375"/>
                  </a:lnTo>
                  <a:lnTo>
                    <a:pt x="883" y="375"/>
                  </a:lnTo>
                  <a:cubicBezTo>
                    <a:pt x="1332" y="599"/>
                    <a:pt x="1375" y="267"/>
                    <a:pt x="1375" y="267"/>
                  </a:cubicBezTo>
                  <a:lnTo>
                    <a:pt x="1375" y="267"/>
                  </a:lnTo>
                  <a:cubicBezTo>
                    <a:pt x="1375" y="267"/>
                    <a:pt x="1277" y="402"/>
                    <a:pt x="1035" y="2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DF3472-DE84-934C-95DC-41A40469A842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Challenges, Limitation and 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4D287-2059-9743-95A2-9D28C27FA501}"/>
              </a:ext>
            </a:extLst>
          </p:cNvPr>
          <p:cNvSpPr txBox="1"/>
          <p:nvPr/>
        </p:nvSpPr>
        <p:spPr>
          <a:xfrm>
            <a:off x="710248" y="3392664"/>
            <a:ext cx="171990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Challenge </a:t>
            </a:r>
          </a:p>
          <a:p>
            <a:pPr algn="ctr"/>
            <a:r>
              <a:rPr lang="en-US" sz="1700" b="1" spc="-15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A3F6A-0FB9-2148-B1DB-DC03AD491630}"/>
              </a:ext>
            </a:extLst>
          </p:cNvPr>
          <p:cNvSpPr txBox="1"/>
          <p:nvPr/>
        </p:nvSpPr>
        <p:spPr>
          <a:xfrm>
            <a:off x="623896" y="4030293"/>
            <a:ext cx="1806259" cy="10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Existing model didn’t consider financials, management effectiveness, </a:t>
            </a:r>
            <a:r>
              <a:rPr lang="en-US" sz="1200" spc="-10" dirty="0" err="1">
                <a:latin typeface="Poppins" pitchFamily="2" charset="77"/>
                <a:cs typeface="Poppins" pitchFamily="2" charset="77"/>
              </a:rPr>
              <a:t>etc</a:t>
            </a:r>
            <a:endParaRPr lang="en-US" sz="1200" spc="-1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BA9B-EB9C-4140-99E1-F2DA4FB0EDE8}"/>
              </a:ext>
            </a:extLst>
          </p:cNvPr>
          <p:cNvSpPr txBox="1"/>
          <p:nvPr/>
        </p:nvSpPr>
        <p:spPr>
          <a:xfrm>
            <a:off x="2520969" y="2998801"/>
            <a:ext cx="171990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Challenge</a:t>
            </a:r>
          </a:p>
          <a:p>
            <a:pPr algn="ctr"/>
            <a:r>
              <a:rPr lang="en-US" sz="1700" b="1" spc="-15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 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F5F71-3D06-B74C-8364-6CFB907C2DB4}"/>
              </a:ext>
            </a:extLst>
          </p:cNvPr>
          <p:cNvSpPr txBox="1"/>
          <p:nvPr/>
        </p:nvSpPr>
        <p:spPr>
          <a:xfrm>
            <a:off x="2419213" y="3600294"/>
            <a:ext cx="2032319" cy="123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Trend analysis may not be able to predict stock movement, other factor such as news, market behavior)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C5AAC-DE91-A840-8BDF-7658582E0D2E}"/>
              </a:ext>
            </a:extLst>
          </p:cNvPr>
          <p:cNvSpPr txBox="1"/>
          <p:nvPr/>
        </p:nvSpPr>
        <p:spPr>
          <a:xfrm>
            <a:off x="4331689" y="2604938"/>
            <a:ext cx="171990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CHALLENGE 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158C6-62D6-E74B-A35B-3CE9C8BB1BFB}"/>
              </a:ext>
            </a:extLst>
          </p:cNvPr>
          <p:cNvSpPr txBox="1"/>
          <p:nvPr/>
        </p:nvSpPr>
        <p:spPr>
          <a:xfrm>
            <a:off x="6099592" y="2725224"/>
            <a:ext cx="1719907" cy="146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Lack of time to further study Time Series Using Prophet &amp; Hyperparameter to optimizing the prophet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CB9FA-5185-8746-B064-A870D3E32E94}"/>
              </a:ext>
            </a:extLst>
          </p:cNvPr>
          <p:cNvSpPr txBox="1"/>
          <p:nvPr/>
        </p:nvSpPr>
        <p:spPr>
          <a:xfrm>
            <a:off x="6142410" y="2211075"/>
            <a:ext cx="171990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4"/>
                </a:solidFill>
                <a:latin typeface="Poppins" pitchFamily="2" charset="77"/>
                <a:cs typeface="Poppins" pitchFamily="2" charset="77"/>
              </a:rPr>
              <a:t>Limitation</a:t>
            </a:r>
          </a:p>
          <a:p>
            <a:pPr algn="ctr"/>
            <a:r>
              <a:rPr lang="en-US" sz="1700" b="1" spc="-15" dirty="0">
                <a:solidFill>
                  <a:schemeClr val="accent4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23129-09D4-F845-A422-1B8514F41F84}"/>
              </a:ext>
            </a:extLst>
          </p:cNvPr>
          <p:cNvSpPr txBox="1"/>
          <p:nvPr/>
        </p:nvSpPr>
        <p:spPr>
          <a:xfrm>
            <a:off x="4342441" y="3269470"/>
            <a:ext cx="1719907" cy="123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Macroeconomic data, such as inflation, interest rate rise will also impact investor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3CE1F-2707-CD47-90AB-64B0054804DE}"/>
              </a:ext>
            </a:extLst>
          </p:cNvPr>
          <p:cNvSpPr txBox="1"/>
          <p:nvPr/>
        </p:nvSpPr>
        <p:spPr>
          <a:xfrm>
            <a:off x="7953130" y="1817212"/>
            <a:ext cx="171990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5"/>
                </a:solidFill>
                <a:latin typeface="Poppins" pitchFamily="2" charset="77"/>
                <a:cs typeface="Poppins" pitchFamily="2" charset="77"/>
              </a:rPr>
              <a:t>Limitation</a:t>
            </a:r>
          </a:p>
          <a:p>
            <a:pPr algn="ctr"/>
            <a:r>
              <a:rPr lang="en-US" sz="1700" b="1" spc="-15" dirty="0">
                <a:solidFill>
                  <a:schemeClr val="accent5"/>
                </a:solidFill>
                <a:latin typeface="Poppins" pitchFamily="2" charset="77"/>
                <a:cs typeface="Poppins" pitchFamily="2" charset="77"/>
              </a:rPr>
              <a:t> 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02BF2-C47E-8447-A802-6EA551742587}"/>
              </a:ext>
            </a:extLst>
          </p:cNvPr>
          <p:cNvSpPr txBox="1"/>
          <p:nvPr/>
        </p:nvSpPr>
        <p:spPr>
          <a:xfrm>
            <a:off x="7715800" y="2417617"/>
            <a:ext cx="2090868" cy="123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200" spc="-10" dirty="0">
                <a:latin typeface="Poppins" pitchFamily="2" charset="77"/>
                <a:cs typeface="Poppins" pitchFamily="2" charset="77"/>
              </a:rPr>
              <a:t>Tried to perform 4 times of log transformation on Twitter data series, results are still nonstationary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ADEF9-F0AB-984A-9835-D6D1AC208968}"/>
              </a:ext>
            </a:extLst>
          </p:cNvPr>
          <p:cNvSpPr txBox="1"/>
          <p:nvPr/>
        </p:nvSpPr>
        <p:spPr>
          <a:xfrm>
            <a:off x="9806668" y="1460153"/>
            <a:ext cx="1719906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Next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7249B-73BE-3040-891D-D014E19E34BA}"/>
              </a:ext>
            </a:extLst>
          </p:cNvPr>
          <p:cNvSpPr txBox="1"/>
          <p:nvPr/>
        </p:nvSpPr>
        <p:spPr>
          <a:xfrm>
            <a:off x="9678216" y="1871193"/>
            <a:ext cx="2239141" cy="146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Try to add more/quantify macroeconomic factors (adding more regressors) to the model to get an even more accurate forecasted result</a:t>
            </a:r>
          </a:p>
        </p:txBody>
      </p:sp>
    </p:spTree>
    <p:extLst>
      <p:ext uri="{BB962C8B-B14F-4D97-AF65-F5344CB8AC3E}">
        <p14:creationId xmlns:p14="http://schemas.microsoft.com/office/powerpoint/2010/main" val="38708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6">
            <a:extLst>
              <a:ext uri="{FF2B5EF4-FFF2-40B4-BE49-F238E27FC236}">
                <a16:creationId xmlns:a16="http://schemas.microsoft.com/office/drawing/2014/main" id="{EA0822D0-D039-1B45-835F-78832C36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212" y="2253491"/>
            <a:ext cx="1200230" cy="557545"/>
          </a:xfrm>
          <a:custGeom>
            <a:avLst/>
            <a:gdLst>
              <a:gd name="T0" fmla="*/ 58 w 1928"/>
              <a:gd name="T1" fmla="*/ 96 h 894"/>
              <a:gd name="T2" fmla="*/ 58 w 1928"/>
              <a:gd name="T3" fmla="*/ 96 h 894"/>
              <a:gd name="T4" fmla="*/ 1819 w 1928"/>
              <a:gd name="T5" fmla="*/ 853 h 894"/>
              <a:gd name="T6" fmla="*/ 1819 w 1928"/>
              <a:gd name="T7" fmla="*/ 853 h 894"/>
              <a:gd name="T8" fmla="*/ 1884 w 1928"/>
              <a:gd name="T9" fmla="*/ 787 h 894"/>
              <a:gd name="T10" fmla="*/ 1884 w 1928"/>
              <a:gd name="T11" fmla="*/ 787 h 894"/>
              <a:gd name="T12" fmla="*/ 58 w 1928"/>
              <a:gd name="T13" fmla="*/ 4 h 894"/>
              <a:gd name="T14" fmla="*/ 58 w 1928"/>
              <a:gd name="T15" fmla="*/ 4 h 894"/>
              <a:gd name="T16" fmla="*/ 58 w 1928"/>
              <a:gd name="T17" fmla="*/ 96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8" h="894">
                <a:moveTo>
                  <a:pt x="58" y="96"/>
                </a:moveTo>
                <a:lnTo>
                  <a:pt x="58" y="96"/>
                </a:lnTo>
                <a:cubicBezTo>
                  <a:pt x="715" y="135"/>
                  <a:pt x="1339" y="404"/>
                  <a:pt x="1819" y="853"/>
                </a:cubicBezTo>
                <a:lnTo>
                  <a:pt x="1819" y="853"/>
                </a:lnTo>
                <a:cubicBezTo>
                  <a:pt x="1862" y="893"/>
                  <a:pt x="1927" y="828"/>
                  <a:pt x="1884" y="787"/>
                </a:cubicBezTo>
                <a:lnTo>
                  <a:pt x="1884" y="787"/>
                </a:lnTo>
                <a:cubicBezTo>
                  <a:pt x="1386" y="322"/>
                  <a:pt x="739" y="45"/>
                  <a:pt x="58" y="4"/>
                </a:cubicBezTo>
                <a:lnTo>
                  <a:pt x="58" y="4"/>
                </a:lnTo>
                <a:cubicBezTo>
                  <a:pt x="0" y="0"/>
                  <a:pt x="0" y="92"/>
                  <a:pt x="58" y="9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67">
            <a:extLst>
              <a:ext uri="{FF2B5EF4-FFF2-40B4-BE49-F238E27FC236}">
                <a16:creationId xmlns:a16="http://schemas.microsoft.com/office/drawing/2014/main" id="{3CD309AF-4F17-224D-81D6-6E43C41B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654" y="2253489"/>
            <a:ext cx="1208470" cy="563038"/>
          </a:xfrm>
          <a:custGeom>
            <a:avLst/>
            <a:gdLst>
              <a:gd name="T0" fmla="*/ 108 w 1941"/>
              <a:gd name="T1" fmla="*/ 864 h 905"/>
              <a:gd name="T2" fmla="*/ 108 w 1941"/>
              <a:gd name="T3" fmla="*/ 864 h 905"/>
              <a:gd name="T4" fmla="*/ 1881 w 1941"/>
              <a:gd name="T5" fmla="*/ 96 h 905"/>
              <a:gd name="T6" fmla="*/ 1881 w 1941"/>
              <a:gd name="T7" fmla="*/ 96 h 905"/>
              <a:gd name="T8" fmla="*/ 1881 w 1941"/>
              <a:gd name="T9" fmla="*/ 4 h 905"/>
              <a:gd name="T10" fmla="*/ 1881 w 1941"/>
              <a:gd name="T11" fmla="*/ 4 h 905"/>
              <a:gd name="T12" fmla="*/ 44 w 1941"/>
              <a:gd name="T13" fmla="*/ 799 h 905"/>
              <a:gd name="T14" fmla="*/ 44 w 1941"/>
              <a:gd name="T15" fmla="*/ 799 h 905"/>
              <a:gd name="T16" fmla="*/ 108 w 1941"/>
              <a:gd name="T17" fmla="*/ 864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1" h="905">
                <a:moveTo>
                  <a:pt x="108" y="864"/>
                </a:moveTo>
                <a:lnTo>
                  <a:pt x="108" y="864"/>
                </a:lnTo>
                <a:cubicBezTo>
                  <a:pt x="590" y="409"/>
                  <a:pt x="1219" y="135"/>
                  <a:pt x="1881" y="96"/>
                </a:cubicBezTo>
                <a:lnTo>
                  <a:pt x="1881" y="96"/>
                </a:lnTo>
                <a:cubicBezTo>
                  <a:pt x="1940" y="92"/>
                  <a:pt x="1940" y="0"/>
                  <a:pt x="1881" y="4"/>
                </a:cubicBezTo>
                <a:lnTo>
                  <a:pt x="1881" y="4"/>
                </a:lnTo>
                <a:cubicBezTo>
                  <a:pt x="1195" y="45"/>
                  <a:pt x="543" y="326"/>
                  <a:pt x="44" y="799"/>
                </a:cubicBezTo>
                <a:lnTo>
                  <a:pt x="44" y="799"/>
                </a:lnTo>
                <a:cubicBezTo>
                  <a:pt x="0" y="839"/>
                  <a:pt x="65" y="904"/>
                  <a:pt x="108" y="86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5" name="Freeform 68">
            <a:extLst>
              <a:ext uri="{FF2B5EF4-FFF2-40B4-BE49-F238E27FC236}">
                <a16:creationId xmlns:a16="http://schemas.microsoft.com/office/drawing/2014/main" id="{7F5B08B7-475B-E74D-847C-418E21FB9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640" y="5318609"/>
            <a:ext cx="1197485" cy="552053"/>
          </a:xfrm>
          <a:custGeom>
            <a:avLst/>
            <a:gdLst>
              <a:gd name="T0" fmla="*/ 1863 w 1923"/>
              <a:gd name="T1" fmla="*/ 792 h 888"/>
              <a:gd name="T2" fmla="*/ 1863 w 1923"/>
              <a:gd name="T3" fmla="*/ 792 h 888"/>
              <a:gd name="T4" fmla="*/ 108 w 1923"/>
              <a:gd name="T5" fmla="*/ 40 h 888"/>
              <a:gd name="T6" fmla="*/ 108 w 1923"/>
              <a:gd name="T7" fmla="*/ 40 h 888"/>
              <a:gd name="T8" fmla="*/ 43 w 1923"/>
              <a:gd name="T9" fmla="*/ 105 h 888"/>
              <a:gd name="T10" fmla="*/ 43 w 1923"/>
              <a:gd name="T11" fmla="*/ 105 h 888"/>
              <a:gd name="T12" fmla="*/ 1863 w 1923"/>
              <a:gd name="T13" fmla="*/ 883 h 888"/>
              <a:gd name="T14" fmla="*/ 1863 w 1923"/>
              <a:gd name="T15" fmla="*/ 883 h 888"/>
              <a:gd name="T16" fmla="*/ 1863 w 1923"/>
              <a:gd name="T17" fmla="*/ 792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3" h="888">
                <a:moveTo>
                  <a:pt x="1863" y="792"/>
                </a:moveTo>
                <a:lnTo>
                  <a:pt x="1863" y="792"/>
                </a:lnTo>
                <a:cubicBezTo>
                  <a:pt x="1210" y="753"/>
                  <a:pt x="587" y="486"/>
                  <a:pt x="108" y="40"/>
                </a:cubicBezTo>
                <a:lnTo>
                  <a:pt x="108" y="40"/>
                </a:lnTo>
                <a:cubicBezTo>
                  <a:pt x="65" y="0"/>
                  <a:pt x="0" y="65"/>
                  <a:pt x="43" y="105"/>
                </a:cubicBezTo>
                <a:lnTo>
                  <a:pt x="43" y="105"/>
                </a:lnTo>
                <a:cubicBezTo>
                  <a:pt x="541" y="568"/>
                  <a:pt x="1185" y="843"/>
                  <a:pt x="1863" y="883"/>
                </a:cubicBezTo>
                <a:lnTo>
                  <a:pt x="1863" y="883"/>
                </a:lnTo>
                <a:cubicBezTo>
                  <a:pt x="1922" y="887"/>
                  <a:pt x="1922" y="795"/>
                  <a:pt x="1863" y="79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69">
            <a:extLst>
              <a:ext uri="{FF2B5EF4-FFF2-40B4-BE49-F238E27FC236}">
                <a16:creationId xmlns:a16="http://schemas.microsoft.com/office/drawing/2014/main" id="{4277BC07-2DDC-5043-BF6F-F2BD713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212" y="5302130"/>
            <a:ext cx="1211216" cy="568532"/>
          </a:xfrm>
          <a:custGeom>
            <a:avLst/>
            <a:gdLst>
              <a:gd name="T0" fmla="*/ 1837 w 1945"/>
              <a:gd name="T1" fmla="*/ 41 h 911"/>
              <a:gd name="T2" fmla="*/ 1837 w 1945"/>
              <a:gd name="T3" fmla="*/ 41 h 911"/>
              <a:gd name="T4" fmla="*/ 58 w 1945"/>
              <a:gd name="T5" fmla="*/ 815 h 911"/>
              <a:gd name="T6" fmla="*/ 58 w 1945"/>
              <a:gd name="T7" fmla="*/ 815 h 911"/>
              <a:gd name="T8" fmla="*/ 58 w 1945"/>
              <a:gd name="T9" fmla="*/ 906 h 911"/>
              <a:gd name="T10" fmla="*/ 58 w 1945"/>
              <a:gd name="T11" fmla="*/ 906 h 911"/>
              <a:gd name="T12" fmla="*/ 1902 w 1945"/>
              <a:gd name="T13" fmla="*/ 106 h 911"/>
              <a:gd name="T14" fmla="*/ 1902 w 1945"/>
              <a:gd name="T15" fmla="*/ 106 h 911"/>
              <a:gd name="T16" fmla="*/ 1837 w 1945"/>
              <a:gd name="T17" fmla="*/ 41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5" h="911">
                <a:moveTo>
                  <a:pt x="1837" y="41"/>
                </a:moveTo>
                <a:lnTo>
                  <a:pt x="1837" y="41"/>
                </a:lnTo>
                <a:cubicBezTo>
                  <a:pt x="1354" y="500"/>
                  <a:pt x="723" y="775"/>
                  <a:pt x="58" y="815"/>
                </a:cubicBezTo>
                <a:lnTo>
                  <a:pt x="58" y="815"/>
                </a:lnTo>
                <a:cubicBezTo>
                  <a:pt x="0" y="818"/>
                  <a:pt x="0" y="910"/>
                  <a:pt x="58" y="906"/>
                </a:cubicBezTo>
                <a:lnTo>
                  <a:pt x="58" y="906"/>
                </a:lnTo>
                <a:cubicBezTo>
                  <a:pt x="748" y="865"/>
                  <a:pt x="1401" y="581"/>
                  <a:pt x="1902" y="106"/>
                </a:cubicBezTo>
                <a:lnTo>
                  <a:pt x="1902" y="106"/>
                </a:lnTo>
                <a:cubicBezTo>
                  <a:pt x="1944" y="65"/>
                  <a:pt x="1880" y="0"/>
                  <a:pt x="1837" y="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7" name="Freeform 70">
            <a:extLst>
              <a:ext uri="{FF2B5EF4-FFF2-40B4-BE49-F238E27FC236}">
                <a16:creationId xmlns:a16="http://schemas.microsoft.com/office/drawing/2014/main" id="{E4A2D54A-D9BD-C043-8C8C-55AB75C4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456" y="4123873"/>
            <a:ext cx="557545" cy="1200230"/>
          </a:xfrm>
          <a:custGeom>
            <a:avLst/>
            <a:gdLst>
              <a:gd name="T0" fmla="*/ 797 w 894"/>
              <a:gd name="T1" fmla="*/ 59 h 1929"/>
              <a:gd name="T2" fmla="*/ 797 w 894"/>
              <a:gd name="T3" fmla="*/ 59 h 1929"/>
              <a:gd name="T4" fmla="*/ 40 w 894"/>
              <a:gd name="T5" fmla="*/ 1820 h 1929"/>
              <a:gd name="T6" fmla="*/ 40 w 894"/>
              <a:gd name="T7" fmla="*/ 1820 h 1929"/>
              <a:gd name="T8" fmla="*/ 105 w 894"/>
              <a:gd name="T9" fmla="*/ 1885 h 1929"/>
              <a:gd name="T10" fmla="*/ 105 w 894"/>
              <a:gd name="T11" fmla="*/ 1885 h 1929"/>
              <a:gd name="T12" fmla="*/ 889 w 894"/>
              <a:gd name="T13" fmla="*/ 59 h 1929"/>
              <a:gd name="T14" fmla="*/ 889 w 894"/>
              <a:gd name="T15" fmla="*/ 59 h 1929"/>
              <a:gd name="T16" fmla="*/ 797 w 894"/>
              <a:gd name="T17" fmla="*/ 59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4" h="1929">
                <a:moveTo>
                  <a:pt x="797" y="59"/>
                </a:moveTo>
                <a:lnTo>
                  <a:pt x="797" y="59"/>
                </a:lnTo>
                <a:cubicBezTo>
                  <a:pt x="759" y="715"/>
                  <a:pt x="489" y="1340"/>
                  <a:pt x="40" y="1820"/>
                </a:cubicBezTo>
                <a:lnTo>
                  <a:pt x="40" y="1820"/>
                </a:lnTo>
                <a:cubicBezTo>
                  <a:pt x="0" y="1863"/>
                  <a:pt x="65" y="1928"/>
                  <a:pt x="105" y="1885"/>
                </a:cubicBezTo>
                <a:lnTo>
                  <a:pt x="105" y="1885"/>
                </a:lnTo>
                <a:cubicBezTo>
                  <a:pt x="571" y="1386"/>
                  <a:pt x="849" y="740"/>
                  <a:pt x="889" y="59"/>
                </a:cubicBezTo>
                <a:lnTo>
                  <a:pt x="889" y="59"/>
                </a:lnTo>
                <a:cubicBezTo>
                  <a:pt x="893" y="0"/>
                  <a:pt x="801" y="0"/>
                  <a:pt x="797" y="5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8" name="Freeform 71">
            <a:extLst>
              <a:ext uri="{FF2B5EF4-FFF2-40B4-BE49-F238E27FC236}">
                <a16:creationId xmlns:a16="http://schemas.microsoft.com/office/drawing/2014/main" id="{8986D690-BCD8-6949-960A-FD6FDBD32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962" y="2786314"/>
            <a:ext cx="563038" cy="1208470"/>
          </a:xfrm>
          <a:custGeom>
            <a:avLst/>
            <a:gdLst>
              <a:gd name="T0" fmla="*/ 40 w 905"/>
              <a:gd name="T1" fmla="*/ 107 h 1939"/>
              <a:gd name="T2" fmla="*/ 40 w 905"/>
              <a:gd name="T3" fmla="*/ 107 h 1939"/>
              <a:gd name="T4" fmla="*/ 808 w 905"/>
              <a:gd name="T5" fmla="*/ 1880 h 1939"/>
              <a:gd name="T6" fmla="*/ 808 w 905"/>
              <a:gd name="T7" fmla="*/ 1880 h 1939"/>
              <a:gd name="T8" fmla="*/ 900 w 905"/>
              <a:gd name="T9" fmla="*/ 1880 h 1939"/>
              <a:gd name="T10" fmla="*/ 900 w 905"/>
              <a:gd name="T11" fmla="*/ 1880 h 1939"/>
              <a:gd name="T12" fmla="*/ 105 w 905"/>
              <a:gd name="T13" fmla="*/ 43 h 1939"/>
              <a:gd name="T14" fmla="*/ 105 w 905"/>
              <a:gd name="T15" fmla="*/ 43 h 1939"/>
              <a:gd name="T16" fmla="*/ 40 w 905"/>
              <a:gd name="T17" fmla="*/ 107 h 1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5" h="1939">
                <a:moveTo>
                  <a:pt x="40" y="107"/>
                </a:moveTo>
                <a:lnTo>
                  <a:pt x="40" y="107"/>
                </a:lnTo>
                <a:cubicBezTo>
                  <a:pt x="495" y="589"/>
                  <a:pt x="769" y="1218"/>
                  <a:pt x="808" y="1880"/>
                </a:cubicBezTo>
                <a:lnTo>
                  <a:pt x="808" y="1880"/>
                </a:lnTo>
                <a:cubicBezTo>
                  <a:pt x="812" y="1938"/>
                  <a:pt x="904" y="1938"/>
                  <a:pt x="900" y="1880"/>
                </a:cubicBezTo>
                <a:lnTo>
                  <a:pt x="900" y="1880"/>
                </a:lnTo>
                <a:cubicBezTo>
                  <a:pt x="860" y="1193"/>
                  <a:pt x="578" y="542"/>
                  <a:pt x="105" y="43"/>
                </a:cubicBezTo>
                <a:lnTo>
                  <a:pt x="105" y="43"/>
                </a:lnTo>
                <a:cubicBezTo>
                  <a:pt x="65" y="0"/>
                  <a:pt x="0" y="65"/>
                  <a:pt x="40" y="10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9" name="Freeform 72">
            <a:extLst>
              <a:ext uri="{FF2B5EF4-FFF2-40B4-BE49-F238E27FC236}">
                <a16:creationId xmlns:a16="http://schemas.microsoft.com/office/drawing/2014/main" id="{B8012501-C58C-2144-9A7E-A4FB3779C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576" y="2797300"/>
            <a:ext cx="552051" cy="1197484"/>
          </a:xfrm>
          <a:custGeom>
            <a:avLst/>
            <a:gdLst>
              <a:gd name="T0" fmla="*/ 95 w 887"/>
              <a:gd name="T1" fmla="*/ 1862 h 1921"/>
              <a:gd name="T2" fmla="*/ 95 w 887"/>
              <a:gd name="T3" fmla="*/ 1862 h 1921"/>
              <a:gd name="T4" fmla="*/ 846 w 887"/>
              <a:gd name="T5" fmla="*/ 108 h 1921"/>
              <a:gd name="T6" fmla="*/ 846 w 887"/>
              <a:gd name="T7" fmla="*/ 108 h 1921"/>
              <a:gd name="T8" fmla="*/ 782 w 887"/>
              <a:gd name="T9" fmla="*/ 43 h 1921"/>
              <a:gd name="T10" fmla="*/ 782 w 887"/>
              <a:gd name="T11" fmla="*/ 43 h 1921"/>
              <a:gd name="T12" fmla="*/ 4 w 887"/>
              <a:gd name="T13" fmla="*/ 1862 h 1921"/>
              <a:gd name="T14" fmla="*/ 4 w 887"/>
              <a:gd name="T15" fmla="*/ 1862 h 1921"/>
              <a:gd name="T16" fmla="*/ 95 w 887"/>
              <a:gd name="T17" fmla="*/ 1862 h 1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7" h="1921">
                <a:moveTo>
                  <a:pt x="95" y="1862"/>
                </a:moveTo>
                <a:lnTo>
                  <a:pt x="95" y="1862"/>
                </a:lnTo>
                <a:cubicBezTo>
                  <a:pt x="134" y="1208"/>
                  <a:pt x="401" y="587"/>
                  <a:pt x="846" y="108"/>
                </a:cubicBezTo>
                <a:lnTo>
                  <a:pt x="846" y="108"/>
                </a:lnTo>
                <a:cubicBezTo>
                  <a:pt x="886" y="65"/>
                  <a:pt x="822" y="0"/>
                  <a:pt x="782" y="43"/>
                </a:cubicBezTo>
                <a:lnTo>
                  <a:pt x="782" y="43"/>
                </a:lnTo>
                <a:cubicBezTo>
                  <a:pt x="319" y="541"/>
                  <a:pt x="44" y="1183"/>
                  <a:pt x="4" y="1862"/>
                </a:cubicBezTo>
                <a:lnTo>
                  <a:pt x="4" y="1862"/>
                </a:lnTo>
                <a:cubicBezTo>
                  <a:pt x="0" y="1920"/>
                  <a:pt x="92" y="1920"/>
                  <a:pt x="95" y="1862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0" name="Freeform 73">
            <a:extLst>
              <a:ext uri="{FF2B5EF4-FFF2-40B4-BE49-F238E27FC236}">
                <a16:creationId xmlns:a16="http://schemas.microsoft.com/office/drawing/2014/main" id="{6EF3AF92-3DBA-E848-9FF3-119494EDF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576" y="4123873"/>
            <a:ext cx="565784" cy="1211216"/>
          </a:xfrm>
          <a:custGeom>
            <a:avLst/>
            <a:gdLst>
              <a:gd name="T0" fmla="*/ 868 w 910"/>
              <a:gd name="T1" fmla="*/ 1837 h 1946"/>
              <a:gd name="T2" fmla="*/ 868 w 910"/>
              <a:gd name="T3" fmla="*/ 1837 h 1946"/>
              <a:gd name="T4" fmla="*/ 95 w 910"/>
              <a:gd name="T5" fmla="*/ 59 h 1946"/>
              <a:gd name="T6" fmla="*/ 95 w 910"/>
              <a:gd name="T7" fmla="*/ 59 h 1946"/>
              <a:gd name="T8" fmla="*/ 4 w 910"/>
              <a:gd name="T9" fmla="*/ 59 h 1946"/>
              <a:gd name="T10" fmla="*/ 4 w 910"/>
              <a:gd name="T11" fmla="*/ 59 h 1946"/>
              <a:gd name="T12" fmla="*/ 804 w 910"/>
              <a:gd name="T13" fmla="*/ 1902 h 1946"/>
              <a:gd name="T14" fmla="*/ 804 w 910"/>
              <a:gd name="T15" fmla="*/ 1902 h 1946"/>
              <a:gd name="T16" fmla="*/ 868 w 910"/>
              <a:gd name="T17" fmla="*/ 1837 h 1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0" h="1946">
                <a:moveTo>
                  <a:pt x="868" y="1837"/>
                </a:moveTo>
                <a:lnTo>
                  <a:pt x="868" y="1837"/>
                </a:lnTo>
                <a:cubicBezTo>
                  <a:pt x="410" y="1354"/>
                  <a:pt x="135" y="723"/>
                  <a:pt x="95" y="59"/>
                </a:cubicBezTo>
                <a:lnTo>
                  <a:pt x="95" y="59"/>
                </a:lnTo>
                <a:cubicBezTo>
                  <a:pt x="92" y="0"/>
                  <a:pt x="0" y="0"/>
                  <a:pt x="4" y="59"/>
                </a:cubicBezTo>
                <a:lnTo>
                  <a:pt x="4" y="59"/>
                </a:lnTo>
                <a:cubicBezTo>
                  <a:pt x="45" y="748"/>
                  <a:pt x="328" y="1402"/>
                  <a:pt x="804" y="1902"/>
                </a:cubicBezTo>
                <a:lnTo>
                  <a:pt x="804" y="1902"/>
                </a:lnTo>
                <a:cubicBezTo>
                  <a:pt x="845" y="1945"/>
                  <a:pt x="909" y="1880"/>
                  <a:pt x="868" y="183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1" name="Freeform 74">
            <a:extLst>
              <a:ext uri="{FF2B5EF4-FFF2-40B4-BE49-F238E27FC236}">
                <a16:creationId xmlns:a16="http://schemas.microsoft.com/office/drawing/2014/main" id="{E06B4F97-0E25-124E-B02E-33453B626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35" y="1892860"/>
            <a:ext cx="2488350" cy="414202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2" name="Freeform 75">
            <a:extLst>
              <a:ext uri="{FF2B5EF4-FFF2-40B4-BE49-F238E27FC236}">
                <a16:creationId xmlns:a16="http://schemas.microsoft.com/office/drawing/2014/main" id="{F7F3C65C-A83F-7A4C-A644-376F1CE60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53" y="3157575"/>
            <a:ext cx="2488350" cy="412298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3" name="Freeform 76">
            <a:extLst>
              <a:ext uri="{FF2B5EF4-FFF2-40B4-BE49-F238E27FC236}">
                <a16:creationId xmlns:a16="http://schemas.microsoft.com/office/drawing/2014/main" id="{748C8415-B5BB-F446-9F3F-373C641E2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58" y="4349088"/>
            <a:ext cx="2488350" cy="412298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4" name="Freeform 77">
            <a:extLst>
              <a:ext uri="{FF2B5EF4-FFF2-40B4-BE49-F238E27FC236}">
                <a16:creationId xmlns:a16="http://schemas.microsoft.com/office/drawing/2014/main" id="{7D975001-2220-3A4A-9CEE-E6E97FBE8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58" y="5681151"/>
            <a:ext cx="2488350" cy="42459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5" name="Freeform 78">
            <a:extLst>
              <a:ext uri="{FF2B5EF4-FFF2-40B4-BE49-F238E27FC236}">
                <a16:creationId xmlns:a16="http://schemas.microsoft.com/office/drawing/2014/main" id="{2CE10546-1D37-1D48-844D-97E00F4E8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487" y="1848556"/>
            <a:ext cx="2488350" cy="440665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6" name="Freeform 79">
            <a:extLst>
              <a:ext uri="{FF2B5EF4-FFF2-40B4-BE49-F238E27FC236}">
                <a16:creationId xmlns:a16="http://schemas.microsoft.com/office/drawing/2014/main" id="{C04EEC01-503D-D946-9ADB-D1CD9C80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493" y="3186753"/>
            <a:ext cx="2488350" cy="478374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7" name="Freeform 80">
            <a:extLst>
              <a:ext uri="{FF2B5EF4-FFF2-40B4-BE49-F238E27FC236}">
                <a16:creationId xmlns:a16="http://schemas.microsoft.com/office/drawing/2014/main" id="{00555064-8F84-D94A-BEFB-CF0EE1388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493" y="4349087"/>
            <a:ext cx="2488350" cy="780013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8" name="Freeform 81">
            <a:extLst>
              <a:ext uri="{FF2B5EF4-FFF2-40B4-BE49-F238E27FC236}">
                <a16:creationId xmlns:a16="http://schemas.microsoft.com/office/drawing/2014/main" id="{41F06672-8D5E-1941-AD7D-FD307E15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493" y="5877902"/>
            <a:ext cx="2488350" cy="424591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9" name="Freeform 101">
            <a:extLst>
              <a:ext uri="{FF2B5EF4-FFF2-40B4-BE49-F238E27FC236}">
                <a16:creationId xmlns:a16="http://schemas.microsoft.com/office/drawing/2014/main" id="{8194D879-C158-BE49-A0D7-F891F12C0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272" y="2182079"/>
            <a:ext cx="1356782" cy="233456"/>
          </a:xfrm>
          <a:custGeom>
            <a:avLst/>
            <a:gdLst>
              <a:gd name="T0" fmla="*/ 0 w 2180"/>
              <a:gd name="T1" fmla="*/ 0 h 377"/>
              <a:gd name="T2" fmla="*/ 1693 w 2180"/>
              <a:gd name="T3" fmla="*/ 0 h 377"/>
              <a:gd name="T4" fmla="*/ 2179 w 2180"/>
              <a:gd name="T5" fmla="*/ 376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0" h="377">
                <a:moveTo>
                  <a:pt x="0" y="0"/>
                </a:moveTo>
                <a:lnTo>
                  <a:pt x="1693" y="0"/>
                </a:lnTo>
                <a:lnTo>
                  <a:pt x="2179" y="376"/>
                </a:lnTo>
              </a:path>
            </a:pathLst>
          </a:cu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0" name="Freeform 102">
            <a:extLst>
              <a:ext uri="{FF2B5EF4-FFF2-40B4-BE49-F238E27FC236}">
                <a16:creationId xmlns:a16="http://schemas.microsoft.com/office/drawing/2014/main" id="{2953593F-3626-7A40-BFE5-273A47AFC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946" y="2182079"/>
            <a:ext cx="1359529" cy="233456"/>
          </a:xfrm>
          <a:custGeom>
            <a:avLst/>
            <a:gdLst>
              <a:gd name="T0" fmla="*/ 2180 w 2181"/>
              <a:gd name="T1" fmla="*/ 0 h 377"/>
              <a:gd name="T2" fmla="*/ 487 w 2181"/>
              <a:gd name="T3" fmla="*/ 0 h 377"/>
              <a:gd name="T4" fmla="*/ 0 w 2181"/>
              <a:gd name="T5" fmla="*/ 376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1" h="377">
                <a:moveTo>
                  <a:pt x="2180" y="0"/>
                </a:moveTo>
                <a:lnTo>
                  <a:pt x="487" y="0"/>
                </a:lnTo>
                <a:lnTo>
                  <a:pt x="0" y="376"/>
                </a:lnTo>
              </a:path>
            </a:pathLst>
          </a:cu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1" name="Freeform 103">
            <a:extLst>
              <a:ext uri="{FF2B5EF4-FFF2-40B4-BE49-F238E27FC236}">
                <a16:creationId xmlns:a16="http://schemas.microsoft.com/office/drawing/2014/main" id="{B1995A18-575D-8F4D-A3E4-BD732291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282" y="5848689"/>
            <a:ext cx="1359531" cy="233454"/>
          </a:xfrm>
          <a:custGeom>
            <a:avLst/>
            <a:gdLst>
              <a:gd name="T0" fmla="*/ 2180 w 2181"/>
              <a:gd name="T1" fmla="*/ 376 h 377"/>
              <a:gd name="T2" fmla="*/ 487 w 2181"/>
              <a:gd name="T3" fmla="*/ 376 h 377"/>
              <a:gd name="T4" fmla="*/ 0 w 2181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1" h="377">
                <a:moveTo>
                  <a:pt x="2180" y="376"/>
                </a:moveTo>
                <a:lnTo>
                  <a:pt x="487" y="376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2" name="Freeform 104">
            <a:extLst>
              <a:ext uri="{FF2B5EF4-FFF2-40B4-BE49-F238E27FC236}">
                <a16:creationId xmlns:a16="http://schemas.microsoft.com/office/drawing/2014/main" id="{F071D1E6-BA7B-5F4C-9D90-50790C63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608" y="5848689"/>
            <a:ext cx="1356782" cy="233454"/>
          </a:xfrm>
          <a:custGeom>
            <a:avLst/>
            <a:gdLst>
              <a:gd name="T0" fmla="*/ 0 w 2180"/>
              <a:gd name="T1" fmla="*/ 376 h 377"/>
              <a:gd name="T2" fmla="*/ 1693 w 2180"/>
              <a:gd name="T3" fmla="*/ 376 h 377"/>
              <a:gd name="T4" fmla="*/ 2179 w 2180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0" h="377">
                <a:moveTo>
                  <a:pt x="0" y="376"/>
                </a:moveTo>
                <a:lnTo>
                  <a:pt x="1693" y="376"/>
                </a:lnTo>
                <a:lnTo>
                  <a:pt x="2179" y="0"/>
                </a:lnTo>
              </a:path>
            </a:pathLst>
          </a:cu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3" name="Line 106">
            <a:extLst>
              <a:ext uri="{FF2B5EF4-FFF2-40B4-BE49-F238E27FC236}">
                <a16:creationId xmlns:a16="http://schemas.microsoft.com/office/drawing/2014/main" id="{DF5E291E-8E20-8542-B7DC-C9294196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0608" y="3431749"/>
            <a:ext cx="530081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4" name="Line 109">
            <a:extLst>
              <a:ext uri="{FF2B5EF4-FFF2-40B4-BE49-F238E27FC236}">
                <a16:creationId xmlns:a16="http://schemas.microsoft.com/office/drawing/2014/main" id="{ED6261A0-CFF3-124B-B82C-ACE0A6AB7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0608" y="4667684"/>
            <a:ext cx="530081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5" name="Line 106">
            <a:extLst>
              <a:ext uri="{FF2B5EF4-FFF2-40B4-BE49-F238E27FC236}">
                <a16:creationId xmlns:a16="http://schemas.microsoft.com/office/drawing/2014/main" id="{F9C47540-433A-2C4F-880B-FD1B12F5B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169" y="3431749"/>
            <a:ext cx="530081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6" name="Line 109">
            <a:extLst>
              <a:ext uri="{FF2B5EF4-FFF2-40B4-BE49-F238E27FC236}">
                <a16:creationId xmlns:a16="http://schemas.microsoft.com/office/drawing/2014/main" id="{FF497153-C1BC-D746-BFC8-D3463C944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3169" y="4667684"/>
            <a:ext cx="530081" cy="0"/>
          </a:xfrm>
          <a:prstGeom prst="line">
            <a:avLst/>
          </a:prstGeom>
          <a:noFill/>
          <a:ln w="38100" cap="flat">
            <a:solidFill>
              <a:schemeClr val="accent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0C9D9-2D07-094E-8657-694408BA8BE4}"/>
              </a:ext>
            </a:extLst>
          </p:cNvPr>
          <p:cNvSpPr txBox="1"/>
          <p:nvPr/>
        </p:nvSpPr>
        <p:spPr>
          <a:xfrm>
            <a:off x="1171283" y="1911064"/>
            <a:ext cx="2272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yfinance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487DC-A89C-064A-9728-63F099A3883A}"/>
              </a:ext>
            </a:extLst>
          </p:cNvPr>
          <p:cNvSpPr txBox="1"/>
          <p:nvPr/>
        </p:nvSpPr>
        <p:spPr>
          <a:xfrm>
            <a:off x="1159511" y="3186753"/>
            <a:ext cx="2272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Numpy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43FB1-7D6B-2342-AC0D-EE48A802B122}"/>
              </a:ext>
            </a:extLst>
          </p:cNvPr>
          <p:cNvSpPr txBox="1"/>
          <p:nvPr/>
        </p:nvSpPr>
        <p:spPr>
          <a:xfrm>
            <a:off x="1141865" y="4423288"/>
            <a:ext cx="227295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Prophet, </a:t>
            </a:r>
            <a:r>
              <a:rPr lang="en-US" sz="1400" b="1" spc="-15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prophet.plot</a:t>
            </a:r>
            <a:endParaRPr lang="en-US" sz="14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0927A-469E-4B4D-B8A0-B1B5D9620AC7}"/>
              </a:ext>
            </a:extLst>
          </p:cNvPr>
          <p:cNvSpPr txBox="1"/>
          <p:nvPr/>
        </p:nvSpPr>
        <p:spPr>
          <a:xfrm>
            <a:off x="1141865" y="5729705"/>
            <a:ext cx="2272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Pandas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BB6DD-C42D-8F4F-9E50-40AFCB821839}"/>
              </a:ext>
            </a:extLst>
          </p:cNvPr>
          <p:cNvSpPr txBox="1"/>
          <p:nvPr/>
        </p:nvSpPr>
        <p:spPr>
          <a:xfrm>
            <a:off x="8777187" y="1795208"/>
            <a:ext cx="2272950" cy="4520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sklearn.metrics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FB431-326C-4243-AFDA-70C0747C7849}"/>
              </a:ext>
            </a:extLst>
          </p:cNvPr>
          <p:cNvSpPr txBox="1"/>
          <p:nvPr/>
        </p:nvSpPr>
        <p:spPr>
          <a:xfrm>
            <a:off x="8759539" y="3164525"/>
            <a:ext cx="2272950" cy="4520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matplotlib.pylab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7FB04-5565-2641-B60D-24A98ADF7FED}"/>
              </a:ext>
            </a:extLst>
          </p:cNvPr>
          <p:cNvSpPr txBox="1"/>
          <p:nvPr/>
        </p:nvSpPr>
        <p:spPr>
          <a:xfrm>
            <a:off x="8777187" y="4368121"/>
            <a:ext cx="2272950" cy="71173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statsmodels.tools.eval_measures</a:t>
            </a:r>
            <a:endParaRPr lang="en-US" sz="14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0BB17-CE8F-FE4F-A435-CB4DEEE05471}"/>
              </a:ext>
            </a:extLst>
          </p:cNvPr>
          <p:cNvSpPr txBox="1"/>
          <p:nvPr/>
        </p:nvSpPr>
        <p:spPr>
          <a:xfrm>
            <a:off x="8736581" y="5877902"/>
            <a:ext cx="2272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C51D9-4198-7744-A712-92BB6A172BE9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Library used</a:t>
            </a:r>
          </a:p>
        </p:txBody>
      </p:sp>
    </p:spTree>
    <p:extLst>
      <p:ext uri="{BB962C8B-B14F-4D97-AF65-F5344CB8AC3E}">
        <p14:creationId xmlns:p14="http://schemas.microsoft.com/office/powerpoint/2010/main" val="4709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9E43A52-A325-4BBB-AEF9-5DFEB0670CCC}"/>
              </a:ext>
            </a:extLst>
          </p:cNvPr>
          <p:cNvSpPr/>
          <p:nvPr/>
        </p:nvSpPr>
        <p:spPr>
          <a:xfrm>
            <a:off x="753425" y="380548"/>
            <a:ext cx="2852241" cy="28516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80" h="4579">
                <a:moveTo>
                  <a:pt x="4580" y="4579"/>
                </a:moveTo>
                <a:lnTo>
                  <a:pt x="0" y="4579"/>
                </a:lnTo>
                <a:lnTo>
                  <a:pt x="0" y="0"/>
                </a:lnTo>
                <a:lnTo>
                  <a:pt x="4580" y="0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BECA3B-70CF-4B78-A432-BF5CFF80E091}"/>
              </a:ext>
            </a:extLst>
          </p:cNvPr>
          <p:cNvSpPr/>
          <p:nvPr/>
        </p:nvSpPr>
        <p:spPr>
          <a:xfrm>
            <a:off x="753425" y="3628948"/>
            <a:ext cx="2852241" cy="28516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80" h="4579">
                <a:moveTo>
                  <a:pt x="4580" y="4579"/>
                </a:moveTo>
                <a:lnTo>
                  <a:pt x="0" y="4579"/>
                </a:lnTo>
                <a:lnTo>
                  <a:pt x="0" y="0"/>
                </a:lnTo>
                <a:lnTo>
                  <a:pt x="4580" y="0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3B4555-8D9A-424B-951F-60B151C16507}"/>
              </a:ext>
            </a:extLst>
          </p:cNvPr>
          <p:cNvSpPr/>
          <p:nvPr/>
        </p:nvSpPr>
        <p:spPr>
          <a:xfrm>
            <a:off x="4002450" y="380548"/>
            <a:ext cx="2852241" cy="28516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80" h="4579">
                <a:moveTo>
                  <a:pt x="4580" y="4579"/>
                </a:moveTo>
                <a:lnTo>
                  <a:pt x="0" y="4579"/>
                </a:lnTo>
                <a:lnTo>
                  <a:pt x="0" y="0"/>
                </a:lnTo>
                <a:lnTo>
                  <a:pt x="4580" y="0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534E55-291E-4DAD-B4CC-99930D29DA5D}"/>
              </a:ext>
            </a:extLst>
          </p:cNvPr>
          <p:cNvSpPr/>
          <p:nvPr/>
        </p:nvSpPr>
        <p:spPr>
          <a:xfrm>
            <a:off x="4002450" y="3628948"/>
            <a:ext cx="2852241" cy="28516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80" h="4579">
                <a:moveTo>
                  <a:pt x="4580" y="4579"/>
                </a:moveTo>
                <a:lnTo>
                  <a:pt x="0" y="4579"/>
                </a:lnTo>
                <a:lnTo>
                  <a:pt x="0" y="0"/>
                </a:lnTo>
                <a:lnTo>
                  <a:pt x="4580" y="0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AA17D922-85C8-4BA1-8567-407A3C592D34}"/>
              </a:ext>
            </a:extLst>
          </p:cNvPr>
          <p:cNvSpPr/>
          <p:nvPr/>
        </p:nvSpPr>
        <p:spPr>
          <a:xfrm>
            <a:off x="8165263" y="2043057"/>
            <a:ext cx="23047" cy="7761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" h="1247">
                <a:moveTo>
                  <a:pt x="0" y="1247"/>
                </a:moveTo>
                <a:lnTo>
                  <a:pt x="38" y="1247"/>
                </a:lnTo>
                <a:lnTo>
                  <a:pt x="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E30057C9-8950-496C-A9CC-D6460CBCB386}"/>
              </a:ext>
            </a:extLst>
          </p:cNvPr>
          <p:cNvSpPr/>
          <p:nvPr/>
        </p:nvSpPr>
        <p:spPr>
          <a:xfrm>
            <a:off x="8165263" y="3258950"/>
            <a:ext cx="23047" cy="7755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" h="1246">
                <a:moveTo>
                  <a:pt x="0" y="1246"/>
                </a:moveTo>
                <a:lnTo>
                  <a:pt x="38" y="1246"/>
                </a:lnTo>
                <a:lnTo>
                  <a:pt x="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2B8C8A42-C24E-46AC-91DC-959B38D682BA}"/>
              </a:ext>
            </a:extLst>
          </p:cNvPr>
          <p:cNvSpPr/>
          <p:nvPr/>
        </p:nvSpPr>
        <p:spPr>
          <a:xfrm>
            <a:off x="8165263" y="4473595"/>
            <a:ext cx="23047" cy="7755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" h="1246">
                <a:moveTo>
                  <a:pt x="0" y="1246"/>
                </a:moveTo>
                <a:lnTo>
                  <a:pt x="38" y="1246"/>
                </a:lnTo>
                <a:lnTo>
                  <a:pt x="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C30CB4D8-E0BE-4D04-A0E5-D8394C873F8D}"/>
              </a:ext>
            </a:extLst>
          </p:cNvPr>
          <p:cNvSpPr/>
          <p:nvPr/>
        </p:nvSpPr>
        <p:spPr>
          <a:xfrm>
            <a:off x="8165263" y="5688866"/>
            <a:ext cx="23047" cy="7761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" h="1247">
                <a:moveTo>
                  <a:pt x="0" y="1247"/>
                </a:moveTo>
                <a:lnTo>
                  <a:pt x="38" y="1247"/>
                </a:lnTo>
                <a:lnTo>
                  <a:pt x="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F09B5E7-632B-E03B-BB15-65D68450F1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75" r="21875"/>
          <a:stretch/>
        </p:blipFill>
        <p:spPr>
          <a:xfrm>
            <a:off x="752034" y="380548"/>
            <a:ext cx="2852983" cy="2851617"/>
          </a:xfrm>
        </p:spPr>
      </p:pic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C25D4417-A9DB-37CD-3AB4-524888B859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599" r="3599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3D0B671-EA6E-0D6D-7964-71C8793285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79" r="279"/>
          <a:stretch/>
        </p:blipFill>
        <p:spPr>
          <a:xfrm>
            <a:off x="752034" y="3628948"/>
            <a:ext cx="2852983" cy="2851617"/>
          </a:xfrm>
        </p:spPr>
      </p:pic>
      <p:pic>
        <p:nvPicPr>
          <p:cNvPr id="13" name="Picture Placeholder 12" descr="Logo, company name&#10;&#10;Description automatically generated">
            <a:extLst>
              <a:ext uri="{FF2B5EF4-FFF2-40B4-BE49-F238E27FC236}">
                <a16:creationId xmlns:a16="http://schemas.microsoft.com/office/drawing/2014/main" id="{E650749D-8B99-C242-1F8E-ACEB3F48D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3179" b="3179"/>
          <a:stretch>
            <a:fillRect/>
          </a:stretch>
        </p:blipFill>
        <p:spPr/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417D51-AEE4-4791-90C6-2099CEC30D95}"/>
              </a:ext>
            </a:extLst>
          </p:cNvPr>
          <p:cNvSpPr/>
          <p:nvPr/>
        </p:nvSpPr>
        <p:spPr>
          <a:xfrm>
            <a:off x="2756657" y="2383781"/>
            <a:ext cx="849007" cy="848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4" h="1363">
                <a:moveTo>
                  <a:pt x="1364" y="0"/>
                </a:moveTo>
                <a:lnTo>
                  <a:pt x="1364" y="1363"/>
                </a:lnTo>
                <a:lnTo>
                  <a:pt x="0" y="1363"/>
                </a:lnTo>
                <a:cubicBezTo>
                  <a:pt x="130" y="673"/>
                  <a:pt x="674" y="130"/>
                  <a:pt x="1364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BE35769-B61A-4EDB-892D-3FE0EBB6F6E1}"/>
              </a:ext>
            </a:extLst>
          </p:cNvPr>
          <p:cNvSpPr/>
          <p:nvPr/>
        </p:nvSpPr>
        <p:spPr>
          <a:xfrm>
            <a:off x="2756657" y="3628948"/>
            <a:ext cx="849007" cy="848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4" h="1363">
                <a:moveTo>
                  <a:pt x="0" y="0"/>
                </a:moveTo>
                <a:lnTo>
                  <a:pt x="1364" y="0"/>
                </a:lnTo>
                <a:lnTo>
                  <a:pt x="1364" y="1363"/>
                </a:lnTo>
                <a:cubicBezTo>
                  <a:pt x="674" y="1233"/>
                  <a:pt x="130" y="689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D54A7F-A400-4ABF-B843-67673DE8FDB3}"/>
              </a:ext>
            </a:extLst>
          </p:cNvPr>
          <p:cNvSpPr/>
          <p:nvPr/>
        </p:nvSpPr>
        <p:spPr>
          <a:xfrm>
            <a:off x="4002450" y="3628948"/>
            <a:ext cx="849007" cy="848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4" h="1363">
                <a:moveTo>
                  <a:pt x="0" y="0"/>
                </a:moveTo>
                <a:lnTo>
                  <a:pt x="1364" y="0"/>
                </a:lnTo>
                <a:cubicBezTo>
                  <a:pt x="1234" y="690"/>
                  <a:pt x="690" y="1234"/>
                  <a:pt x="0" y="1363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8E8DA0-2364-4A1D-AE65-3C63CF1FA577}"/>
              </a:ext>
            </a:extLst>
          </p:cNvPr>
          <p:cNvSpPr/>
          <p:nvPr/>
        </p:nvSpPr>
        <p:spPr>
          <a:xfrm>
            <a:off x="4002450" y="2383781"/>
            <a:ext cx="849007" cy="848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4" h="1363">
                <a:moveTo>
                  <a:pt x="1364" y="1363"/>
                </a:moveTo>
                <a:lnTo>
                  <a:pt x="0" y="1363"/>
                </a:lnTo>
                <a:lnTo>
                  <a:pt x="0" y="0"/>
                </a:lnTo>
                <a:cubicBezTo>
                  <a:pt x="690" y="129"/>
                  <a:pt x="1234" y="673"/>
                  <a:pt x="1364" y="136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EF3560AB-F4F7-4CEB-A2A6-693D805E49A3}"/>
              </a:ext>
            </a:extLst>
          </p:cNvPr>
          <p:cNvSpPr txBox="1"/>
          <p:nvPr/>
        </p:nvSpPr>
        <p:spPr>
          <a:xfrm>
            <a:off x="7453679" y="999370"/>
            <a:ext cx="3984896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7400" b="1" spc="-29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700" dirty="0">
                <a:solidFill>
                  <a:schemeClr val="tx2"/>
                </a:solidFill>
              </a:rPr>
              <a:t>Target  Company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9127AA6-4E32-45C3-899D-64D2B8A39689}"/>
              </a:ext>
            </a:extLst>
          </p:cNvPr>
          <p:cNvSpPr txBox="1"/>
          <p:nvPr/>
        </p:nvSpPr>
        <p:spPr>
          <a:xfrm>
            <a:off x="8272463" y="1933054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Tesla (TSLA)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114D5390-C346-4DAD-87F3-B6354558499A}"/>
              </a:ext>
            </a:extLst>
          </p:cNvPr>
          <p:cNvSpPr txBox="1"/>
          <p:nvPr/>
        </p:nvSpPr>
        <p:spPr>
          <a:xfrm>
            <a:off x="8272463" y="2307146"/>
            <a:ext cx="299085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Is an American multinational automotive and clean energy company. CEO: Elon Musk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266EBCBA-6127-4247-9121-FAB7C31B733C}"/>
              </a:ext>
            </a:extLst>
          </p:cNvPr>
          <p:cNvSpPr txBox="1"/>
          <p:nvPr/>
        </p:nvSpPr>
        <p:spPr>
          <a:xfrm>
            <a:off x="8272463" y="3157237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Nio</a:t>
            </a:r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(NIO)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5600D7D5-0BCB-4BC2-8F93-3048941D340F}"/>
              </a:ext>
            </a:extLst>
          </p:cNvPr>
          <p:cNvSpPr txBox="1"/>
          <p:nvPr/>
        </p:nvSpPr>
        <p:spPr>
          <a:xfrm>
            <a:off x="8272463" y="3523791"/>
            <a:ext cx="299085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Is a Chinese multinational automobile manufacturer. CEO: William Li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59E2F90C-DD7E-487F-9A8E-1C7B323BA746}"/>
              </a:ext>
            </a:extLst>
          </p:cNvPr>
          <p:cNvSpPr txBox="1"/>
          <p:nvPr/>
        </p:nvSpPr>
        <p:spPr>
          <a:xfrm>
            <a:off x="8272463" y="4364587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 (TWTR)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7947BE33-6250-4C50-8EA1-FA2C5B4D032E}"/>
              </a:ext>
            </a:extLst>
          </p:cNvPr>
          <p:cNvSpPr txBox="1"/>
          <p:nvPr/>
        </p:nvSpPr>
        <p:spPr>
          <a:xfrm>
            <a:off x="8272463" y="4738678"/>
            <a:ext cx="299085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Is an American communications company. CEO: Elon Musk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91F227D1-5E74-4424-B332-845108753700}"/>
              </a:ext>
            </a:extLst>
          </p:cNvPr>
          <p:cNvSpPr txBox="1"/>
          <p:nvPr/>
        </p:nvSpPr>
        <p:spPr>
          <a:xfrm>
            <a:off x="8272463" y="5576927"/>
            <a:ext cx="299085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Meta (META)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EE71FDD2-DA99-416C-B037-9A8A4F1550A7}"/>
              </a:ext>
            </a:extLst>
          </p:cNvPr>
          <p:cNvSpPr txBox="1"/>
          <p:nvPr/>
        </p:nvSpPr>
        <p:spPr>
          <a:xfrm>
            <a:off x="8272463" y="5956734"/>
            <a:ext cx="299085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latin typeface="Poppins" panose="00000500000000000000" pitchFamily="2" charset="0"/>
                <a:cs typeface="Poppins" panose="00000500000000000000" pitchFamily="2" charset="0"/>
              </a:rPr>
              <a:t>Is an American multinational technology conglomerate. CEO: Mark Zuckerberg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6D0840F3-C404-422E-A5CD-ED3F7B563C14}"/>
              </a:ext>
            </a:extLst>
          </p:cNvPr>
          <p:cNvSpPr txBox="1"/>
          <p:nvPr/>
        </p:nvSpPr>
        <p:spPr>
          <a:xfrm>
            <a:off x="7466061" y="2090022"/>
            <a:ext cx="674945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7400" b="1" spc="-29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744C613C-E812-46F2-9407-6BD56B848151}"/>
              </a:ext>
            </a:extLst>
          </p:cNvPr>
          <p:cNvSpPr txBox="1"/>
          <p:nvPr/>
        </p:nvSpPr>
        <p:spPr>
          <a:xfrm>
            <a:off x="7466061" y="3308890"/>
            <a:ext cx="674945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7400" b="1" spc="-29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5B03B791-15F2-4938-AE29-3F481DD78CEF}"/>
              </a:ext>
            </a:extLst>
          </p:cNvPr>
          <p:cNvSpPr txBox="1"/>
          <p:nvPr/>
        </p:nvSpPr>
        <p:spPr>
          <a:xfrm>
            <a:off x="7465109" y="4521091"/>
            <a:ext cx="674945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7400" b="1" spc="-29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00" dirty="0">
                <a:solidFill>
                  <a:schemeClr val="accent3"/>
                </a:solidFill>
              </a:rPr>
              <a:t>C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806E95FF-0342-496E-95E1-2D03A69CBB25}"/>
              </a:ext>
            </a:extLst>
          </p:cNvPr>
          <p:cNvSpPr txBox="1"/>
          <p:nvPr/>
        </p:nvSpPr>
        <p:spPr>
          <a:xfrm>
            <a:off x="7463204" y="5740357"/>
            <a:ext cx="674945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7400" b="1" spc="-290">
                <a:solidFill>
                  <a:srgbClr val="11134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00" dirty="0">
                <a:solidFill>
                  <a:schemeClr val="accent4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9189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0045C3E-EF88-984B-A9EB-BEB8147384CA}"/>
              </a:ext>
            </a:extLst>
          </p:cNvPr>
          <p:cNvGrpSpPr/>
          <p:nvPr/>
        </p:nvGrpSpPr>
        <p:grpSpPr>
          <a:xfrm>
            <a:off x="830914" y="1671227"/>
            <a:ext cx="5523259" cy="4781698"/>
            <a:chOff x="1658653" y="3342453"/>
            <a:chExt cx="11046517" cy="9563396"/>
          </a:xfrm>
        </p:grpSpPr>
        <p:sp>
          <p:nvSpPr>
            <p:cNvPr id="12" name="Freeform 280">
              <a:extLst>
                <a:ext uri="{FF2B5EF4-FFF2-40B4-BE49-F238E27FC236}">
                  <a16:creationId xmlns:a16="http://schemas.microsoft.com/office/drawing/2014/main" id="{62A0B98A-F2B0-4140-A82D-56685A0F4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653" y="11724842"/>
              <a:ext cx="10876233" cy="1181007"/>
            </a:xfrm>
            <a:custGeom>
              <a:avLst/>
              <a:gdLst>
                <a:gd name="T0" fmla="*/ 8732 w 8733"/>
                <a:gd name="T1" fmla="*/ 475 h 950"/>
                <a:gd name="T2" fmla="*/ 8732 w 8733"/>
                <a:gd name="T3" fmla="*/ 475 h 950"/>
                <a:gd name="T4" fmla="*/ 4366 w 8733"/>
                <a:gd name="T5" fmla="*/ 949 h 950"/>
                <a:gd name="T6" fmla="*/ 4366 w 8733"/>
                <a:gd name="T7" fmla="*/ 949 h 950"/>
                <a:gd name="T8" fmla="*/ 0 w 8733"/>
                <a:gd name="T9" fmla="*/ 475 h 950"/>
                <a:gd name="T10" fmla="*/ 0 w 8733"/>
                <a:gd name="T11" fmla="*/ 475 h 950"/>
                <a:gd name="T12" fmla="*/ 4366 w 8733"/>
                <a:gd name="T13" fmla="*/ 0 h 950"/>
                <a:gd name="T14" fmla="*/ 4366 w 8733"/>
                <a:gd name="T15" fmla="*/ 0 h 950"/>
                <a:gd name="T16" fmla="*/ 8732 w 8733"/>
                <a:gd name="T17" fmla="*/ 475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33" h="950">
                  <a:moveTo>
                    <a:pt x="8732" y="475"/>
                  </a:moveTo>
                  <a:lnTo>
                    <a:pt x="8732" y="475"/>
                  </a:lnTo>
                  <a:cubicBezTo>
                    <a:pt x="8732" y="736"/>
                    <a:pt x="6778" y="949"/>
                    <a:pt x="4366" y="949"/>
                  </a:cubicBezTo>
                  <a:lnTo>
                    <a:pt x="4366" y="949"/>
                  </a:lnTo>
                  <a:cubicBezTo>
                    <a:pt x="1955" y="949"/>
                    <a:pt x="0" y="736"/>
                    <a:pt x="0" y="475"/>
                  </a:cubicBezTo>
                  <a:lnTo>
                    <a:pt x="0" y="475"/>
                  </a:lnTo>
                  <a:cubicBezTo>
                    <a:pt x="0" y="212"/>
                    <a:pt x="1955" y="0"/>
                    <a:pt x="4366" y="0"/>
                  </a:cubicBezTo>
                  <a:lnTo>
                    <a:pt x="4366" y="0"/>
                  </a:lnTo>
                  <a:cubicBezTo>
                    <a:pt x="6778" y="0"/>
                    <a:pt x="8732" y="212"/>
                    <a:pt x="8732" y="475"/>
                  </a:cubicBezTo>
                </a:path>
              </a:pathLst>
            </a:custGeom>
            <a:solidFill>
              <a:srgbClr val="4648F7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" name="Freeform 281">
              <a:extLst>
                <a:ext uri="{FF2B5EF4-FFF2-40B4-BE49-F238E27FC236}">
                  <a16:creationId xmlns:a16="http://schemas.microsoft.com/office/drawing/2014/main" id="{72A6D9A0-CB07-134F-BEDE-85EC702A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509" y="3825842"/>
              <a:ext cx="5861080" cy="5861083"/>
            </a:xfrm>
            <a:custGeom>
              <a:avLst/>
              <a:gdLst>
                <a:gd name="T0" fmla="*/ 4706 w 4707"/>
                <a:gd name="T1" fmla="*/ 2353 h 4706"/>
                <a:gd name="T2" fmla="*/ 4706 w 4707"/>
                <a:gd name="T3" fmla="*/ 2353 h 4706"/>
                <a:gd name="T4" fmla="*/ 2354 w 4707"/>
                <a:gd name="T5" fmla="*/ 4705 h 4706"/>
                <a:gd name="T6" fmla="*/ 2354 w 4707"/>
                <a:gd name="T7" fmla="*/ 4705 h 4706"/>
                <a:gd name="T8" fmla="*/ 0 w 4707"/>
                <a:gd name="T9" fmla="*/ 2353 h 4706"/>
                <a:gd name="T10" fmla="*/ 0 w 4707"/>
                <a:gd name="T11" fmla="*/ 2353 h 4706"/>
                <a:gd name="T12" fmla="*/ 2354 w 4707"/>
                <a:gd name="T13" fmla="*/ 0 h 4706"/>
                <a:gd name="T14" fmla="*/ 2354 w 4707"/>
                <a:gd name="T15" fmla="*/ 0 h 4706"/>
                <a:gd name="T16" fmla="*/ 4706 w 4707"/>
                <a:gd name="T17" fmla="*/ 2353 h 4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07" h="4706">
                  <a:moveTo>
                    <a:pt x="4706" y="2353"/>
                  </a:moveTo>
                  <a:lnTo>
                    <a:pt x="4706" y="2353"/>
                  </a:lnTo>
                  <a:cubicBezTo>
                    <a:pt x="4706" y="3651"/>
                    <a:pt x="3654" y="4705"/>
                    <a:pt x="2354" y="4705"/>
                  </a:cubicBezTo>
                  <a:lnTo>
                    <a:pt x="2354" y="4705"/>
                  </a:lnTo>
                  <a:cubicBezTo>
                    <a:pt x="1054" y="4705"/>
                    <a:pt x="0" y="3651"/>
                    <a:pt x="0" y="2353"/>
                  </a:cubicBezTo>
                  <a:lnTo>
                    <a:pt x="0" y="2353"/>
                  </a:lnTo>
                  <a:cubicBezTo>
                    <a:pt x="0" y="1053"/>
                    <a:pt x="1054" y="0"/>
                    <a:pt x="2354" y="0"/>
                  </a:cubicBezTo>
                  <a:lnTo>
                    <a:pt x="2354" y="0"/>
                  </a:lnTo>
                  <a:cubicBezTo>
                    <a:pt x="3654" y="0"/>
                    <a:pt x="4706" y="1053"/>
                    <a:pt x="4706" y="2353"/>
                  </a:cubicBezTo>
                </a:path>
              </a:pathLst>
            </a:custGeom>
            <a:solidFill>
              <a:srgbClr val="4648F7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4" name="Freeform 282">
              <a:extLst>
                <a:ext uri="{FF2B5EF4-FFF2-40B4-BE49-F238E27FC236}">
                  <a16:creationId xmlns:a16="http://schemas.microsoft.com/office/drawing/2014/main" id="{DDE8D3C6-BA19-DB42-BC26-EA6305721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452" y="4666277"/>
              <a:ext cx="4191193" cy="4191193"/>
            </a:xfrm>
            <a:custGeom>
              <a:avLst/>
              <a:gdLst>
                <a:gd name="T0" fmla="*/ 3365 w 3366"/>
                <a:gd name="T1" fmla="*/ 1682 h 3364"/>
                <a:gd name="T2" fmla="*/ 3365 w 3366"/>
                <a:gd name="T3" fmla="*/ 1682 h 3364"/>
                <a:gd name="T4" fmla="*/ 1683 w 3366"/>
                <a:gd name="T5" fmla="*/ 3363 h 3364"/>
                <a:gd name="T6" fmla="*/ 1683 w 3366"/>
                <a:gd name="T7" fmla="*/ 3363 h 3364"/>
                <a:gd name="T8" fmla="*/ 0 w 3366"/>
                <a:gd name="T9" fmla="*/ 1682 h 3364"/>
                <a:gd name="T10" fmla="*/ 0 w 3366"/>
                <a:gd name="T11" fmla="*/ 1682 h 3364"/>
                <a:gd name="T12" fmla="*/ 1683 w 3366"/>
                <a:gd name="T13" fmla="*/ 0 h 3364"/>
                <a:gd name="T14" fmla="*/ 1683 w 3366"/>
                <a:gd name="T15" fmla="*/ 0 h 3364"/>
                <a:gd name="T16" fmla="*/ 3365 w 3366"/>
                <a:gd name="T17" fmla="*/ 1682 h 3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6" h="3364">
                  <a:moveTo>
                    <a:pt x="3365" y="1682"/>
                  </a:moveTo>
                  <a:lnTo>
                    <a:pt x="3365" y="1682"/>
                  </a:lnTo>
                  <a:cubicBezTo>
                    <a:pt x="3365" y="2610"/>
                    <a:pt x="2612" y="3363"/>
                    <a:pt x="1683" y="3363"/>
                  </a:cubicBezTo>
                  <a:lnTo>
                    <a:pt x="1683" y="3363"/>
                  </a:lnTo>
                  <a:cubicBezTo>
                    <a:pt x="754" y="3363"/>
                    <a:pt x="0" y="2610"/>
                    <a:pt x="0" y="1682"/>
                  </a:cubicBezTo>
                  <a:lnTo>
                    <a:pt x="0" y="1682"/>
                  </a:lnTo>
                  <a:cubicBezTo>
                    <a:pt x="0" y="752"/>
                    <a:pt x="754" y="0"/>
                    <a:pt x="1683" y="0"/>
                  </a:cubicBezTo>
                  <a:lnTo>
                    <a:pt x="1683" y="0"/>
                  </a:lnTo>
                  <a:cubicBezTo>
                    <a:pt x="2612" y="0"/>
                    <a:pt x="3365" y="752"/>
                    <a:pt x="3365" y="1682"/>
                  </a:cubicBezTo>
                </a:path>
              </a:pathLst>
            </a:custGeom>
            <a:solidFill>
              <a:srgbClr val="4648F7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A1DC74-3AB1-9046-9B57-EBB4470DB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2034" y="7083217"/>
              <a:ext cx="1003980" cy="800739"/>
            </a:xfrm>
            <a:custGeom>
              <a:avLst/>
              <a:gdLst>
                <a:gd name="connsiteX0" fmla="*/ 359796 w 1003980"/>
                <a:gd name="connsiteY0" fmla="*/ 0 h 800739"/>
                <a:gd name="connsiteX1" fmla="*/ 718343 w 1003980"/>
                <a:gd name="connsiteY1" fmla="*/ 358545 h 800739"/>
                <a:gd name="connsiteX2" fmla="*/ 656942 w 1003980"/>
                <a:gd name="connsiteY2" fmla="*/ 559677 h 800739"/>
                <a:gd name="connsiteX3" fmla="*/ 621723 w 1003980"/>
                <a:gd name="connsiteY3" fmla="*/ 602447 h 800739"/>
                <a:gd name="connsiteX4" fmla="*/ 710601 w 1003980"/>
                <a:gd name="connsiteY4" fmla="*/ 652177 h 800739"/>
                <a:gd name="connsiteX5" fmla="*/ 835443 w 1003980"/>
                <a:gd name="connsiteY5" fmla="*/ 635948 h 800739"/>
                <a:gd name="connsiteX6" fmla="*/ 1003980 w 1003980"/>
                <a:gd name="connsiteY6" fmla="*/ 800739 h 800739"/>
                <a:gd name="connsiteX7" fmla="*/ 291133 w 1003980"/>
                <a:gd name="connsiteY7" fmla="*/ 800739 h 800739"/>
                <a:gd name="connsiteX8" fmla="*/ 291133 w 1003980"/>
                <a:gd name="connsiteY8" fmla="*/ 711412 h 800739"/>
                <a:gd name="connsiteX9" fmla="*/ 287305 w 1003980"/>
                <a:gd name="connsiteY9" fmla="*/ 711026 h 800739"/>
                <a:gd name="connsiteX10" fmla="*/ 0 w 1003980"/>
                <a:gd name="connsiteY10" fmla="*/ 358545 h 800739"/>
                <a:gd name="connsiteX11" fmla="*/ 359796 w 1003980"/>
                <a:gd name="connsiteY11" fmla="*/ 0 h 800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980" h="800739">
                  <a:moveTo>
                    <a:pt x="359796" y="0"/>
                  </a:moveTo>
                  <a:cubicBezTo>
                    <a:pt x="557184" y="0"/>
                    <a:pt x="718343" y="161158"/>
                    <a:pt x="718343" y="358545"/>
                  </a:cubicBezTo>
                  <a:cubicBezTo>
                    <a:pt x="718343" y="433033"/>
                    <a:pt x="695680" y="502252"/>
                    <a:pt x="656942" y="559677"/>
                  </a:cubicBezTo>
                  <a:lnTo>
                    <a:pt x="621723" y="602447"/>
                  </a:lnTo>
                  <a:lnTo>
                    <a:pt x="710601" y="652177"/>
                  </a:lnTo>
                  <a:lnTo>
                    <a:pt x="835443" y="635948"/>
                  </a:lnTo>
                  <a:cubicBezTo>
                    <a:pt x="927826" y="634699"/>
                    <a:pt x="1003980" y="709604"/>
                    <a:pt x="1003980" y="800739"/>
                  </a:cubicBezTo>
                  <a:lnTo>
                    <a:pt x="291133" y="800739"/>
                  </a:lnTo>
                  <a:lnTo>
                    <a:pt x="291133" y="711412"/>
                  </a:lnTo>
                  <a:lnTo>
                    <a:pt x="287305" y="711026"/>
                  </a:lnTo>
                  <a:cubicBezTo>
                    <a:pt x="123387" y="677464"/>
                    <a:pt x="0" y="532352"/>
                    <a:pt x="0" y="358545"/>
                  </a:cubicBezTo>
                  <a:cubicBezTo>
                    <a:pt x="0" y="161158"/>
                    <a:pt x="161159" y="0"/>
                    <a:pt x="359796" y="0"/>
                  </a:cubicBezTo>
                  <a:close/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6" name="Freeform 285">
              <a:extLst>
                <a:ext uri="{FF2B5EF4-FFF2-40B4-BE49-F238E27FC236}">
                  <a16:creationId xmlns:a16="http://schemas.microsoft.com/office/drawing/2014/main" id="{368BB692-1F68-2F47-A70F-524FBB9F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9215" y="6204331"/>
              <a:ext cx="845930" cy="1444670"/>
            </a:xfrm>
            <a:custGeom>
              <a:avLst/>
              <a:gdLst>
                <a:gd name="T0" fmla="*/ 676 w 677"/>
                <a:gd name="T1" fmla="*/ 960 h 1161"/>
                <a:gd name="T2" fmla="*/ 676 w 677"/>
                <a:gd name="T3" fmla="*/ 960 h 1161"/>
                <a:gd name="T4" fmla="*/ 676 w 677"/>
                <a:gd name="T5" fmla="*/ 960 h 1161"/>
                <a:gd name="T6" fmla="*/ 387 w 677"/>
                <a:gd name="T7" fmla="*/ 1158 h 1161"/>
                <a:gd name="T8" fmla="*/ 0 w 677"/>
                <a:gd name="T9" fmla="*/ 1158 h 1161"/>
                <a:gd name="T10" fmla="*/ 0 w 677"/>
                <a:gd name="T11" fmla="*/ 817 h 1161"/>
                <a:gd name="T12" fmla="*/ 0 w 677"/>
                <a:gd name="T13" fmla="*/ 817 h 1161"/>
                <a:gd name="T14" fmla="*/ 218 w 677"/>
                <a:gd name="T15" fmla="*/ 201 h 1161"/>
                <a:gd name="T16" fmla="*/ 261 w 677"/>
                <a:gd name="T17" fmla="*/ 155 h 1161"/>
                <a:gd name="T18" fmla="*/ 261 w 677"/>
                <a:gd name="T19" fmla="*/ 155 h 1161"/>
                <a:gd name="T20" fmla="*/ 604 w 677"/>
                <a:gd name="T21" fmla="*/ 1 h 1161"/>
                <a:gd name="T22" fmla="*/ 676 w 677"/>
                <a:gd name="T23" fmla="*/ 8 h 1161"/>
                <a:gd name="T24" fmla="*/ 676 w 677"/>
                <a:gd name="T25" fmla="*/ 9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7" h="1161">
                  <a:moveTo>
                    <a:pt x="676" y="960"/>
                  </a:moveTo>
                  <a:lnTo>
                    <a:pt x="676" y="960"/>
                  </a:lnTo>
                  <a:lnTo>
                    <a:pt x="676" y="960"/>
                  </a:lnTo>
                  <a:cubicBezTo>
                    <a:pt x="676" y="1141"/>
                    <a:pt x="486" y="1160"/>
                    <a:pt x="387" y="1158"/>
                  </a:cubicBezTo>
                  <a:lnTo>
                    <a:pt x="0" y="1158"/>
                  </a:lnTo>
                  <a:lnTo>
                    <a:pt x="0" y="817"/>
                  </a:lnTo>
                  <a:lnTo>
                    <a:pt x="0" y="817"/>
                  </a:lnTo>
                  <a:cubicBezTo>
                    <a:pt x="0" y="585"/>
                    <a:pt x="78" y="363"/>
                    <a:pt x="218" y="201"/>
                  </a:cubicBezTo>
                  <a:lnTo>
                    <a:pt x="261" y="155"/>
                  </a:lnTo>
                  <a:lnTo>
                    <a:pt x="261" y="155"/>
                  </a:lnTo>
                  <a:cubicBezTo>
                    <a:pt x="355" y="54"/>
                    <a:pt x="477" y="0"/>
                    <a:pt x="604" y="1"/>
                  </a:cubicBezTo>
                  <a:lnTo>
                    <a:pt x="676" y="8"/>
                  </a:lnTo>
                  <a:lnTo>
                    <a:pt x="676" y="960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7" name="Freeform 286">
              <a:extLst>
                <a:ext uri="{FF2B5EF4-FFF2-40B4-BE49-F238E27FC236}">
                  <a16:creationId xmlns:a16="http://schemas.microsoft.com/office/drawing/2014/main" id="{238D5BE2-1899-E740-BBD6-B9BA6897A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0908" y="6643776"/>
              <a:ext cx="598744" cy="999734"/>
            </a:xfrm>
            <a:custGeom>
              <a:avLst/>
              <a:gdLst>
                <a:gd name="T0" fmla="*/ 481 w 482"/>
                <a:gd name="T1" fmla="*/ 608 h 802"/>
                <a:gd name="T2" fmla="*/ 481 w 482"/>
                <a:gd name="T3" fmla="*/ 608 h 802"/>
                <a:gd name="T4" fmla="*/ 481 w 482"/>
                <a:gd name="T5" fmla="*/ 115 h 802"/>
                <a:gd name="T6" fmla="*/ 303 w 482"/>
                <a:gd name="T7" fmla="*/ 0 h 802"/>
                <a:gd name="T8" fmla="*/ 303 w 482"/>
                <a:gd name="T9" fmla="*/ 0 h 802"/>
                <a:gd name="T10" fmla="*/ 283 w 482"/>
                <a:gd name="T11" fmla="*/ 801 h 802"/>
                <a:gd name="T12" fmla="*/ 283 w 482"/>
                <a:gd name="T13" fmla="*/ 801 h 802"/>
                <a:gd name="T14" fmla="*/ 481 w 482"/>
                <a:gd name="T15" fmla="*/ 608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802">
                  <a:moveTo>
                    <a:pt x="481" y="608"/>
                  </a:moveTo>
                  <a:lnTo>
                    <a:pt x="481" y="608"/>
                  </a:lnTo>
                  <a:lnTo>
                    <a:pt x="481" y="115"/>
                  </a:lnTo>
                  <a:lnTo>
                    <a:pt x="303" y="0"/>
                  </a:lnTo>
                  <a:lnTo>
                    <a:pt x="303" y="0"/>
                  </a:lnTo>
                  <a:cubicBezTo>
                    <a:pt x="303" y="0"/>
                    <a:pt x="0" y="518"/>
                    <a:pt x="283" y="801"/>
                  </a:cubicBezTo>
                  <a:lnTo>
                    <a:pt x="283" y="801"/>
                  </a:lnTo>
                  <a:cubicBezTo>
                    <a:pt x="377" y="788"/>
                    <a:pt x="481" y="742"/>
                    <a:pt x="481" y="60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8" name="Freeform 290">
              <a:extLst>
                <a:ext uri="{FF2B5EF4-FFF2-40B4-BE49-F238E27FC236}">
                  <a16:creationId xmlns:a16="http://schemas.microsoft.com/office/drawing/2014/main" id="{BBD4F424-B2F0-EB48-9DB3-B9C1C5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5985" y="6649267"/>
              <a:ext cx="258171" cy="280146"/>
            </a:xfrm>
            <a:custGeom>
              <a:avLst/>
              <a:gdLst>
                <a:gd name="T0" fmla="*/ 186 w 206"/>
                <a:gd name="T1" fmla="*/ 92 h 225"/>
                <a:gd name="T2" fmla="*/ 186 w 206"/>
                <a:gd name="T3" fmla="*/ 92 h 225"/>
                <a:gd name="T4" fmla="*/ 148 w 206"/>
                <a:gd name="T5" fmla="*/ 209 h 225"/>
                <a:gd name="T6" fmla="*/ 148 w 206"/>
                <a:gd name="T7" fmla="*/ 209 h 225"/>
                <a:gd name="T8" fmla="*/ 41 w 206"/>
                <a:gd name="T9" fmla="*/ 148 h 225"/>
                <a:gd name="T10" fmla="*/ 41 w 206"/>
                <a:gd name="T11" fmla="*/ 148 h 225"/>
                <a:gd name="T12" fmla="*/ 78 w 206"/>
                <a:gd name="T13" fmla="*/ 30 h 225"/>
                <a:gd name="T14" fmla="*/ 78 w 206"/>
                <a:gd name="T15" fmla="*/ 30 h 225"/>
                <a:gd name="T16" fmla="*/ 186 w 206"/>
                <a:gd name="T17" fmla="*/ 9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25">
                  <a:moveTo>
                    <a:pt x="186" y="92"/>
                  </a:moveTo>
                  <a:lnTo>
                    <a:pt x="186" y="92"/>
                  </a:lnTo>
                  <a:cubicBezTo>
                    <a:pt x="205" y="141"/>
                    <a:pt x="188" y="193"/>
                    <a:pt x="148" y="209"/>
                  </a:cubicBezTo>
                  <a:lnTo>
                    <a:pt x="148" y="209"/>
                  </a:lnTo>
                  <a:cubicBezTo>
                    <a:pt x="108" y="224"/>
                    <a:pt x="60" y="196"/>
                    <a:pt x="41" y="148"/>
                  </a:cubicBezTo>
                  <a:lnTo>
                    <a:pt x="41" y="148"/>
                  </a:lnTo>
                  <a:cubicBezTo>
                    <a:pt x="22" y="98"/>
                    <a:pt x="0" y="60"/>
                    <a:pt x="78" y="30"/>
                  </a:cubicBezTo>
                  <a:lnTo>
                    <a:pt x="78" y="30"/>
                  </a:lnTo>
                  <a:cubicBezTo>
                    <a:pt x="158" y="0"/>
                    <a:pt x="167" y="42"/>
                    <a:pt x="186" y="92"/>
                  </a:cubicBez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A7A5D9F-B38F-2E49-8E91-1EB089FB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2121" y="6690557"/>
              <a:ext cx="1289811" cy="1215371"/>
            </a:xfrm>
            <a:custGeom>
              <a:avLst/>
              <a:gdLst>
                <a:gd name="connsiteX0" fmla="*/ 147931 w 1289811"/>
                <a:gd name="connsiteY0" fmla="*/ 930669 h 1215371"/>
                <a:gd name="connsiteX1" fmla="*/ 146681 w 1289811"/>
                <a:gd name="connsiteY1" fmla="*/ 932654 h 1215371"/>
                <a:gd name="connsiteX2" fmla="*/ 109203 w 1289811"/>
                <a:gd name="connsiteY2" fmla="*/ 1064224 h 1215371"/>
                <a:gd name="connsiteX3" fmla="*/ 160263 w 1289811"/>
                <a:gd name="connsiteY3" fmla="*/ 1087958 h 1215371"/>
                <a:gd name="connsiteX4" fmla="*/ 193466 w 1289811"/>
                <a:gd name="connsiteY4" fmla="*/ 1091349 h 1215371"/>
                <a:gd name="connsiteX5" fmla="*/ 203436 w 1289811"/>
                <a:gd name="connsiteY5" fmla="*/ 1092038 h 1215371"/>
                <a:gd name="connsiteX6" fmla="*/ 203436 w 1289811"/>
                <a:gd name="connsiteY6" fmla="*/ 1009326 h 1215371"/>
                <a:gd name="connsiteX7" fmla="*/ 158201 w 1289811"/>
                <a:gd name="connsiteY7" fmla="*/ 952337 h 1215371"/>
                <a:gd name="connsiteX8" fmla="*/ 367072 w 1289811"/>
                <a:gd name="connsiteY8" fmla="*/ 1118 h 1215371"/>
                <a:gd name="connsiteX9" fmla="*/ 578046 w 1289811"/>
                <a:gd name="connsiteY9" fmla="*/ 50831 h 1215371"/>
                <a:gd name="connsiteX10" fmla="*/ 630400 w 1289811"/>
                <a:gd name="connsiteY10" fmla="*/ 294423 h 1215371"/>
                <a:gd name="connsiteX11" fmla="*/ 1059204 w 1289811"/>
                <a:gd name="connsiteY11" fmla="*/ 201212 h 1215371"/>
                <a:gd name="connsiteX12" fmla="*/ 1289811 w 1289811"/>
                <a:gd name="connsiteY12" fmla="*/ 370235 h 1215371"/>
                <a:gd name="connsiteX13" fmla="*/ 968207 w 1289811"/>
                <a:gd name="connsiteY13" fmla="*/ 396334 h 1215371"/>
                <a:gd name="connsiteX14" fmla="*/ 646303 w 1289811"/>
                <a:gd name="connsiteY14" fmla="*/ 503317 h 1215371"/>
                <a:gd name="connsiteX15" fmla="*/ 680981 w 1289811"/>
                <a:gd name="connsiteY15" fmla="*/ 551017 h 1215371"/>
                <a:gd name="connsiteX16" fmla="*/ 735015 w 1289811"/>
                <a:gd name="connsiteY16" fmla="*/ 751205 h 1215371"/>
                <a:gd name="connsiteX17" fmla="*/ 619931 w 1289811"/>
                <a:gd name="connsiteY17" fmla="*/ 1028816 h 1215371"/>
                <a:gd name="connsiteX18" fmla="*/ 608453 w 1289811"/>
                <a:gd name="connsiteY18" fmla="*/ 1036751 h 1215371"/>
                <a:gd name="connsiteX19" fmla="*/ 622904 w 1289811"/>
                <a:gd name="connsiteY19" fmla="*/ 1044837 h 1215371"/>
                <a:gd name="connsiteX20" fmla="*/ 747746 w 1289811"/>
                <a:gd name="connsiteY20" fmla="*/ 1028608 h 1215371"/>
                <a:gd name="connsiteX21" fmla="*/ 866658 w 1289811"/>
                <a:gd name="connsiteY21" fmla="*/ 1076360 h 1215371"/>
                <a:gd name="connsiteX22" fmla="*/ 882834 w 1289811"/>
                <a:gd name="connsiteY22" fmla="*/ 1099840 h 1215371"/>
                <a:gd name="connsiteX23" fmla="*/ 923380 w 1289811"/>
                <a:gd name="connsiteY23" fmla="*/ 1099407 h 1215371"/>
                <a:gd name="connsiteX24" fmla="*/ 1232525 w 1289811"/>
                <a:gd name="connsiteY24" fmla="*/ 1094204 h 1215371"/>
                <a:gd name="connsiteX25" fmla="*/ 1288566 w 1289811"/>
                <a:gd name="connsiteY25" fmla="*/ 1150415 h 1215371"/>
                <a:gd name="connsiteX26" fmla="*/ 1236261 w 1289811"/>
                <a:gd name="connsiteY26" fmla="*/ 1210374 h 1215371"/>
                <a:gd name="connsiteX27" fmla="*/ 485304 w 1289811"/>
                <a:gd name="connsiteY27" fmla="*/ 1215371 h 1215371"/>
                <a:gd name="connsiteX28" fmla="*/ 147809 w 1289811"/>
                <a:gd name="connsiteY28" fmla="*/ 1204129 h 1215371"/>
                <a:gd name="connsiteX29" fmla="*/ 10819 w 1289811"/>
                <a:gd name="connsiteY29" fmla="*/ 1109193 h 1215371"/>
                <a:gd name="connsiteX30" fmla="*/ 88032 w 1289811"/>
                <a:gd name="connsiteY30" fmla="*/ 818142 h 1215371"/>
                <a:gd name="connsiteX31" fmla="*/ 104455 w 1289811"/>
                <a:gd name="connsiteY31" fmla="*/ 803211 h 1215371"/>
                <a:gd name="connsiteX32" fmla="*/ 108992 w 1289811"/>
                <a:gd name="connsiteY32" fmla="*/ 801578 h 1215371"/>
                <a:gd name="connsiteX33" fmla="*/ 104560 w 1289811"/>
                <a:gd name="connsiteY33" fmla="*/ 751205 h 1215371"/>
                <a:gd name="connsiteX34" fmla="*/ 296565 w 1289811"/>
                <a:gd name="connsiteY34" fmla="*/ 420925 h 1215371"/>
                <a:gd name="connsiteX35" fmla="*/ 314129 w 1289811"/>
                <a:gd name="connsiteY35" fmla="*/ 414698 h 1215371"/>
                <a:gd name="connsiteX36" fmla="*/ 313471 w 1289811"/>
                <a:gd name="connsiteY36" fmla="*/ 413578 h 1215371"/>
                <a:gd name="connsiteX37" fmla="*/ 195363 w 1289811"/>
                <a:gd name="connsiteY37" fmla="*/ 160199 h 1215371"/>
                <a:gd name="connsiteX38" fmla="*/ 367072 w 1289811"/>
                <a:gd name="connsiteY38" fmla="*/ 1118 h 121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89811" h="1215371">
                  <a:moveTo>
                    <a:pt x="147931" y="930669"/>
                  </a:moveTo>
                  <a:lnTo>
                    <a:pt x="146681" y="932654"/>
                  </a:lnTo>
                  <a:cubicBezTo>
                    <a:pt x="120178" y="980375"/>
                    <a:pt x="98929" y="1037055"/>
                    <a:pt x="109203" y="1064224"/>
                  </a:cubicBezTo>
                  <a:cubicBezTo>
                    <a:pt x="116675" y="1080463"/>
                    <a:pt x="144073" y="1085460"/>
                    <a:pt x="160263" y="1087958"/>
                  </a:cubicBezTo>
                  <a:cubicBezTo>
                    <a:pt x="169954" y="1089188"/>
                    <a:pt x="181072" y="1090316"/>
                    <a:pt x="193466" y="1091349"/>
                  </a:cubicBezTo>
                  <a:lnTo>
                    <a:pt x="203436" y="1092038"/>
                  </a:lnTo>
                  <a:lnTo>
                    <a:pt x="203436" y="1009326"/>
                  </a:lnTo>
                  <a:lnTo>
                    <a:pt x="158201" y="952337"/>
                  </a:lnTo>
                  <a:close/>
                  <a:moveTo>
                    <a:pt x="367072" y="1118"/>
                  </a:moveTo>
                  <a:cubicBezTo>
                    <a:pt x="469287" y="8575"/>
                    <a:pt x="578046" y="50831"/>
                    <a:pt x="578046" y="50831"/>
                  </a:cubicBezTo>
                  <a:lnTo>
                    <a:pt x="630400" y="294423"/>
                  </a:lnTo>
                  <a:lnTo>
                    <a:pt x="1059204" y="201212"/>
                  </a:lnTo>
                  <a:lnTo>
                    <a:pt x="1289811" y="370235"/>
                  </a:lnTo>
                  <a:cubicBezTo>
                    <a:pt x="1162665" y="600156"/>
                    <a:pt x="968207" y="396334"/>
                    <a:pt x="968207" y="396334"/>
                  </a:cubicBezTo>
                  <a:lnTo>
                    <a:pt x="646303" y="503317"/>
                  </a:lnTo>
                  <a:lnTo>
                    <a:pt x="680981" y="551017"/>
                  </a:lnTo>
                  <a:cubicBezTo>
                    <a:pt x="715080" y="608259"/>
                    <a:pt x="735015" y="677185"/>
                    <a:pt x="735015" y="751205"/>
                  </a:cubicBezTo>
                  <a:cubicBezTo>
                    <a:pt x="735015" y="862938"/>
                    <a:pt x="690162" y="962813"/>
                    <a:pt x="619931" y="1028816"/>
                  </a:cubicBezTo>
                  <a:lnTo>
                    <a:pt x="608453" y="1036751"/>
                  </a:lnTo>
                  <a:lnTo>
                    <a:pt x="622904" y="1044837"/>
                  </a:lnTo>
                  <a:lnTo>
                    <a:pt x="747746" y="1028608"/>
                  </a:lnTo>
                  <a:cubicBezTo>
                    <a:pt x="793937" y="1027984"/>
                    <a:pt x="836072" y="1046398"/>
                    <a:pt x="866658" y="1076360"/>
                  </a:cubicBezTo>
                  <a:lnTo>
                    <a:pt x="882834" y="1099840"/>
                  </a:lnTo>
                  <a:lnTo>
                    <a:pt x="923380" y="1099407"/>
                  </a:lnTo>
                  <a:cubicBezTo>
                    <a:pt x="1096305" y="1097254"/>
                    <a:pt x="1229119" y="1094204"/>
                    <a:pt x="1232525" y="1094204"/>
                  </a:cubicBezTo>
                  <a:cubicBezTo>
                    <a:pt x="1262413" y="1092955"/>
                    <a:pt x="1287321" y="1117937"/>
                    <a:pt x="1288566" y="1150415"/>
                  </a:cubicBezTo>
                  <a:cubicBezTo>
                    <a:pt x="1289812" y="1182893"/>
                    <a:pt x="1266150" y="1210374"/>
                    <a:pt x="1236261" y="1210374"/>
                  </a:cubicBezTo>
                  <a:cubicBezTo>
                    <a:pt x="1211353" y="1211624"/>
                    <a:pt x="805364" y="1215371"/>
                    <a:pt x="485304" y="1215371"/>
                  </a:cubicBezTo>
                  <a:cubicBezTo>
                    <a:pt x="342087" y="1215371"/>
                    <a:pt x="215059" y="1211624"/>
                    <a:pt x="147809" y="1204129"/>
                  </a:cubicBezTo>
                  <a:cubicBezTo>
                    <a:pt x="60634" y="1191637"/>
                    <a:pt x="24518" y="1146668"/>
                    <a:pt x="10819" y="1109193"/>
                  </a:cubicBezTo>
                  <a:cubicBezTo>
                    <a:pt x="-32769" y="996770"/>
                    <a:pt x="68106" y="846872"/>
                    <a:pt x="88032" y="818142"/>
                  </a:cubicBezTo>
                  <a:cubicBezTo>
                    <a:pt x="92702" y="811896"/>
                    <a:pt x="98306" y="806899"/>
                    <a:pt x="104455" y="803211"/>
                  </a:cubicBezTo>
                  <a:lnTo>
                    <a:pt x="108992" y="801578"/>
                  </a:lnTo>
                  <a:lnTo>
                    <a:pt x="104560" y="751205"/>
                  </a:lnTo>
                  <a:cubicBezTo>
                    <a:pt x="104560" y="603165"/>
                    <a:pt x="183600" y="475503"/>
                    <a:pt x="296565" y="420925"/>
                  </a:cubicBezTo>
                  <a:lnTo>
                    <a:pt x="314129" y="414698"/>
                  </a:lnTo>
                  <a:lnTo>
                    <a:pt x="313471" y="413578"/>
                  </a:lnTo>
                  <a:cubicBezTo>
                    <a:pt x="261429" y="323008"/>
                    <a:pt x="206582" y="217990"/>
                    <a:pt x="195363" y="160199"/>
                  </a:cubicBezTo>
                  <a:cubicBezTo>
                    <a:pt x="169186" y="21003"/>
                    <a:pt x="264857" y="-6339"/>
                    <a:pt x="367072" y="1118"/>
                  </a:cubicBezTo>
                  <a:close/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0" name="Freeform 292">
              <a:extLst>
                <a:ext uri="{FF2B5EF4-FFF2-40B4-BE49-F238E27FC236}">
                  <a16:creationId xmlns:a16="http://schemas.microsoft.com/office/drawing/2014/main" id="{3084E2E1-ADA1-EF42-94BD-F7153ED10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3034" y="6934904"/>
              <a:ext cx="280146" cy="291133"/>
            </a:xfrm>
            <a:custGeom>
              <a:avLst/>
              <a:gdLst>
                <a:gd name="T0" fmla="*/ 86 w 224"/>
                <a:gd name="T1" fmla="*/ 0 h 233"/>
                <a:gd name="T2" fmla="*/ 86 w 224"/>
                <a:gd name="T3" fmla="*/ 0 h 233"/>
                <a:gd name="T4" fmla="*/ 0 w 224"/>
                <a:gd name="T5" fmla="*/ 150 h 233"/>
                <a:gd name="T6" fmla="*/ 0 w 224"/>
                <a:gd name="T7" fmla="*/ 150 h 233"/>
                <a:gd name="T8" fmla="*/ 223 w 224"/>
                <a:gd name="T9" fmla="*/ 100 h 233"/>
                <a:gd name="T10" fmla="*/ 86 w 22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33">
                  <a:moveTo>
                    <a:pt x="86" y="0"/>
                  </a:moveTo>
                  <a:lnTo>
                    <a:pt x="86" y="0"/>
                  </a:lnTo>
                  <a:cubicBezTo>
                    <a:pt x="53" y="25"/>
                    <a:pt x="11" y="70"/>
                    <a:pt x="0" y="150"/>
                  </a:cubicBezTo>
                  <a:lnTo>
                    <a:pt x="0" y="150"/>
                  </a:lnTo>
                  <a:cubicBezTo>
                    <a:pt x="51" y="187"/>
                    <a:pt x="151" y="232"/>
                    <a:pt x="223" y="100"/>
                  </a:cubicBezTo>
                  <a:lnTo>
                    <a:pt x="86" y="0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1" name="Freeform 293">
              <a:extLst>
                <a:ext uri="{FF2B5EF4-FFF2-40B4-BE49-F238E27FC236}">
                  <a16:creationId xmlns:a16="http://schemas.microsoft.com/office/drawing/2014/main" id="{65528D41-789C-C34F-B0F9-9ECE54D3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5985" y="6649267"/>
              <a:ext cx="258171" cy="280146"/>
            </a:xfrm>
            <a:custGeom>
              <a:avLst/>
              <a:gdLst>
                <a:gd name="T0" fmla="*/ 186 w 206"/>
                <a:gd name="T1" fmla="*/ 92 h 225"/>
                <a:gd name="T2" fmla="*/ 186 w 206"/>
                <a:gd name="T3" fmla="*/ 92 h 225"/>
                <a:gd name="T4" fmla="*/ 148 w 206"/>
                <a:gd name="T5" fmla="*/ 209 h 225"/>
                <a:gd name="T6" fmla="*/ 148 w 206"/>
                <a:gd name="T7" fmla="*/ 209 h 225"/>
                <a:gd name="T8" fmla="*/ 41 w 206"/>
                <a:gd name="T9" fmla="*/ 148 h 225"/>
                <a:gd name="T10" fmla="*/ 41 w 206"/>
                <a:gd name="T11" fmla="*/ 148 h 225"/>
                <a:gd name="T12" fmla="*/ 78 w 206"/>
                <a:gd name="T13" fmla="*/ 30 h 225"/>
                <a:gd name="T14" fmla="*/ 78 w 206"/>
                <a:gd name="T15" fmla="*/ 30 h 225"/>
                <a:gd name="T16" fmla="*/ 186 w 206"/>
                <a:gd name="T17" fmla="*/ 9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25">
                  <a:moveTo>
                    <a:pt x="186" y="92"/>
                  </a:moveTo>
                  <a:lnTo>
                    <a:pt x="186" y="92"/>
                  </a:lnTo>
                  <a:cubicBezTo>
                    <a:pt x="205" y="141"/>
                    <a:pt x="188" y="193"/>
                    <a:pt x="148" y="209"/>
                  </a:cubicBezTo>
                  <a:lnTo>
                    <a:pt x="148" y="209"/>
                  </a:lnTo>
                  <a:cubicBezTo>
                    <a:pt x="108" y="224"/>
                    <a:pt x="60" y="196"/>
                    <a:pt x="41" y="148"/>
                  </a:cubicBezTo>
                  <a:lnTo>
                    <a:pt x="41" y="148"/>
                  </a:lnTo>
                  <a:cubicBezTo>
                    <a:pt x="22" y="98"/>
                    <a:pt x="0" y="60"/>
                    <a:pt x="78" y="30"/>
                  </a:cubicBezTo>
                  <a:lnTo>
                    <a:pt x="78" y="30"/>
                  </a:lnTo>
                  <a:cubicBezTo>
                    <a:pt x="158" y="0"/>
                    <a:pt x="167" y="42"/>
                    <a:pt x="186" y="92"/>
                  </a:cubicBezTo>
                </a:path>
              </a:pathLst>
            </a:custGeom>
            <a:solidFill>
              <a:srgbClr val="060094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2" name="Freeform 294">
              <a:extLst>
                <a:ext uri="{FF2B5EF4-FFF2-40B4-BE49-F238E27FC236}">
                  <a16:creationId xmlns:a16="http://schemas.microsoft.com/office/drawing/2014/main" id="{5F21B159-387F-9D4E-A345-BABBFB3F9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5848" y="6742650"/>
              <a:ext cx="186763" cy="203240"/>
            </a:xfrm>
            <a:custGeom>
              <a:avLst/>
              <a:gdLst>
                <a:gd name="T0" fmla="*/ 0 w 148"/>
                <a:gd name="T1" fmla="*/ 51 h 162"/>
                <a:gd name="T2" fmla="*/ 0 w 148"/>
                <a:gd name="T3" fmla="*/ 51 h 162"/>
                <a:gd name="T4" fmla="*/ 88 w 148"/>
                <a:gd name="T5" fmla="*/ 160 h 162"/>
                <a:gd name="T6" fmla="*/ 88 w 148"/>
                <a:gd name="T7" fmla="*/ 160 h 162"/>
                <a:gd name="T8" fmla="*/ 119 w 148"/>
                <a:gd name="T9" fmla="*/ 106 h 162"/>
                <a:gd name="T10" fmla="*/ 105 w 148"/>
                <a:gd name="T11" fmla="*/ 68 h 162"/>
                <a:gd name="T12" fmla="*/ 105 w 148"/>
                <a:gd name="T13" fmla="*/ 68 h 162"/>
                <a:gd name="T14" fmla="*/ 0 w 148"/>
                <a:gd name="T15" fmla="*/ 5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62">
                  <a:moveTo>
                    <a:pt x="0" y="51"/>
                  </a:moveTo>
                  <a:lnTo>
                    <a:pt x="0" y="51"/>
                  </a:lnTo>
                  <a:cubicBezTo>
                    <a:pt x="0" y="51"/>
                    <a:pt x="29" y="161"/>
                    <a:pt x="88" y="160"/>
                  </a:cubicBezTo>
                  <a:lnTo>
                    <a:pt x="88" y="160"/>
                  </a:lnTo>
                  <a:cubicBezTo>
                    <a:pt x="147" y="159"/>
                    <a:pt x="119" y="106"/>
                    <a:pt x="119" y="106"/>
                  </a:cubicBezTo>
                  <a:lnTo>
                    <a:pt x="105" y="68"/>
                  </a:lnTo>
                  <a:lnTo>
                    <a:pt x="105" y="68"/>
                  </a:lnTo>
                  <a:cubicBezTo>
                    <a:pt x="105" y="68"/>
                    <a:pt x="57" y="0"/>
                    <a:pt x="0" y="51"/>
                  </a:cubicBez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3" name="Freeform 295">
              <a:extLst>
                <a:ext uri="{FF2B5EF4-FFF2-40B4-BE49-F238E27FC236}">
                  <a16:creationId xmlns:a16="http://schemas.microsoft.com/office/drawing/2014/main" id="{F32A07C1-B41A-6749-B300-337E3908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2045" y="6127429"/>
              <a:ext cx="247190" cy="252680"/>
            </a:xfrm>
            <a:custGeom>
              <a:avLst/>
              <a:gdLst>
                <a:gd name="T0" fmla="*/ 12 w 200"/>
                <a:gd name="T1" fmla="*/ 204 h 205"/>
                <a:gd name="T2" fmla="*/ 12 w 200"/>
                <a:gd name="T3" fmla="*/ 204 h 205"/>
                <a:gd name="T4" fmla="*/ 15 w 200"/>
                <a:gd name="T5" fmla="*/ 131 h 205"/>
                <a:gd name="T6" fmla="*/ 15 w 200"/>
                <a:gd name="T7" fmla="*/ 131 h 205"/>
                <a:gd name="T8" fmla="*/ 194 w 200"/>
                <a:gd name="T9" fmla="*/ 27 h 205"/>
                <a:gd name="T10" fmla="*/ 194 w 200"/>
                <a:gd name="T11" fmla="*/ 27 h 205"/>
                <a:gd name="T12" fmla="*/ 199 w 200"/>
                <a:gd name="T13" fmla="*/ 32 h 205"/>
                <a:gd name="T14" fmla="*/ 199 w 200"/>
                <a:gd name="T15" fmla="*/ 32 h 205"/>
                <a:gd name="T16" fmla="*/ 12 w 200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5">
                  <a:moveTo>
                    <a:pt x="12" y="204"/>
                  </a:moveTo>
                  <a:lnTo>
                    <a:pt x="12" y="204"/>
                  </a:lnTo>
                  <a:cubicBezTo>
                    <a:pt x="0" y="180"/>
                    <a:pt x="0" y="152"/>
                    <a:pt x="15" y="131"/>
                  </a:cubicBezTo>
                  <a:lnTo>
                    <a:pt x="15" y="131"/>
                  </a:lnTo>
                  <a:cubicBezTo>
                    <a:pt x="39" y="97"/>
                    <a:pt x="154" y="0"/>
                    <a:pt x="194" y="27"/>
                  </a:cubicBezTo>
                  <a:lnTo>
                    <a:pt x="194" y="27"/>
                  </a:lnTo>
                  <a:cubicBezTo>
                    <a:pt x="196" y="28"/>
                    <a:pt x="197" y="30"/>
                    <a:pt x="199" y="32"/>
                  </a:cubicBezTo>
                  <a:lnTo>
                    <a:pt x="199" y="32"/>
                  </a:lnTo>
                  <a:cubicBezTo>
                    <a:pt x="174" y="87"/>
                    <a:pt x="116" y="180"/>
                    <a:pt x="12" y="204"/>
                  </a:cubicBez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4" name="Freeform 296">
              <a:extLst>
                <a:ext uri="{FF2B5EF4-FFF2-40B4-BE49-F238E27FC236}">
                  <a16:creationId xmlns:a16="http://schemas.microsoft.com/office/drawing/2014/main" id="{080F4EF4-BABE-0A40-9536-D4823EF98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8528" y="6165880"/>
              <a:ext cx="269158" cy="296624"/>
            </a:xfrm>
            <a:custGeom>
              <a:avLst/>
              <a:gdLst>
                <a:gd name="T0" fmla="*/ 187 w 217"/>
                <a:gd name="T1" fmla="*/ 0 h 239"/>
                <a:gd name="T2" fmla="*/ 187 w 217"/>
                <a:gd name="T3" fmla="*/ 0 h 239"/>
                <a:gd name="T4" fmla="*/ 147 w 217"/>
                <a:gd name="T5" fmla="*/ 199 h 239"/>
                <a:gd name="T6" fmla="*/ 147 w 217"/>
                <a:gd name="T7" fmla="*/ 199 h 239"/>
                <a:gd name="T8" fmla="*/ 33 w 217"/>
                <a:gd name="T9" fmla="*/ 210 h 239"/>
                <a:gd name="T10" fmla="*/ 33 w 217"/>
                <a:gd name="T11" fmla="*/ 210 h 239"/>
                <a:gd name="T12" fmla="*/ 0 w 217"/>
                <a:gd name="T13" fmla="*/ 172 h 239"/>
                <a:gd name="T14" fmla="*/ 0 w 217"/>
                <a:gd name="T15" fmla="*/ 172 h 239"/>
                <a:gd name="T16" fmla="*/ 187 w 217"/>
                <a:gd name="T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9">
                  <a:moveTo>
                    <a:pt x="187" y="0"/>
                  </a:moveTo>
                  <a:lnTo>
                    <a:pt x="187" y="0"/>
                  </a:lnTo>
                  <a:cubicBezTo>
                    <a:pt x="216" y="36"/>
                    <a:pt x="169" y="166"/>
                    <a:pt x="147" y="199"/>
                  </a:cubicBezTo>
                  <a:lnTo>
                    <a:pt x="147" y="199"/>
                  </a:lnTo>
                  <a:cubicBezTo>
                    <a:pt x="123" y="233"/>
                    <a:pt x="72" y="238"/>
                    <a:pt x="33" y="210"/>
                  </a:cubicBezTo>
                  <a:lnTo>
                    <a:pt x="33" y="210"/>
                  </a:lnTo>
                  <a:cubicBezTo>
                    <a:pt x="17" y="200"/>
                    <a:pt x="6" y="186"/>
                    <a:pt x="0" y="172"/>
                  </a:cubicBezTo>
                  <a:lnTo>
                    <a:pt x="0" y="172"/>
                  </a:lnTo>
                  <a:cubicBezTo>
                    <a:pt x="104" y="148"/>
                    <a:pt x="162" y="55"/>
                    <a:pt x="187" y="0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5" name="Freeform 297">
              <a:extLst>
                <a:ext uri="{FF2B5EF4-FFF2-40B4-BE49-F238E27FC236}">
                  <a16:creationId xmlns:a16="http://schemas.microsoft.com/office/drawing/2014/main" id="{5E5B55B5-74CA-944A-8FB1-F3B08CD97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1055" y="6204333"/>
              <a:ext cx="565782" cy="686629"/>
            </a:xfrm>
            <a:custGeom>
              <a:avLst/>
              <a:gdLst>
                <a:gd name="T0" fmla="*/ 455 w 456"/>
                <a:gd name="T1" fmla="*/ 235 h 550"/>
                <a:gd name="T2" fmla="*/ 455 w 456"/>
                <a:gd name="T3" fmla="*/ 235 h 550"/>
                <a:gd name="T4" fmla="*/ 280 w 456"/>
                <a:gd name="T5" fmla="*/ 549 h 550"/>
                <a:gd name="T6" fmla="*/ 280 w 456"/>
                <a:gd name="T7" fmla="*/ 549 h 550"/>
                <a:gd name="T8" fmla="*/ 207 w 456"/>
                <a:gd name="T9" fmla="*/ 531 h 550"/>
                <a:gd name="T10" fmla="*/ 207 w 456"/>
                <a:gd name="T11" fmla="*/ 531 h 550"/>
                <a:gd name="T12" fmla="*/ 0 w 456"/>
                <a:gd name="T13" fmla="*/ 226 h 550"/>
                <a:gd name="T14" fmla="*/ 0 w 456"/>
                <a:gd name="T15" fmla="*/ 226 h 550"/>
                <a:gd name="T16" fmla="*/ 220 w 456"/>
                <a:gd name="T17" fmla="*/ 0 h 550"/>
                <a:gd name="T18" fmla="*/ 220 w 456"/>
                <a:gd name="T19" fmla="*/ 0 h 550"/>
                <a:gd name="T20" fmla="*/ 455 w 456"/>
                <a:gd name="T21" fmla="*/ 235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550">
                  <a:moveTo>
                    <a:pt x="455" y="235"/>
                  </a:moveTo>
                  <a:lnTo>
                    <a:pt x="455" y="235"/>
                  </a:lnTo>
                  <a:cubicBezTo>
                    <a:pt x="455" y="365"/>
                    <a:pt x="410" y="549"/>
                    <a:pt x="280" y="549"/>
                  </a:cubicBezTo>
                  <a:lnTo>
                    <a:pt x="280" y="549"/>
                  </a:lnTo>
                  <a:cubicBezTo>
                    <a:pt x="256" y="549"/>
                    <a:pt x="231" y="543"/>
                    <a:pt x="207" y="531"/>
                  </a:cubicBezTo>
                  <a:lnTo>
                    <a:pt x="207" y="531"/>
                  </a:lnTo>
                  <a:cubicBezTo>
                    <a:pt x="100" y="480"/>
                    <a:pt x="0" y="331"/>
                    <a:pt x="0" y="226"/>
                  </a:cubicBezTo>
                  <a:lnTo>
                    <a:pt x="0" y="226"/>
                  </a:lnTo>
                  <a:cubicBezTo>
                    <a:pt x="0" y="96"/>
                    <a:pt x="92" y="0"/>
                    <a:pt x="220" y="0"/>
                  </a:cubicBezTo>
                  <a:lnTo>
                    <a:pt x="220" y="0"/>
                  </a:lnTo>
                  <a:cubicBezTo>
                    <a:pt x="350" y="0"/>
                    <a:pt x="455" y="106"/>
                    <a:pt x="455" y="235"/>
                  </a:cubicBez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6" name="Freeform 298">
              <a:extLst>
                <a:ext uri="{FF2B5EF4-FFF2-40B4-BE49-F238E27FC236}">
                  <a16:creationId xmlns:a16="http://schemas.microsoft.com/office/drawing/2014/main" id="{29F5A493-DE95-0347-83F1-79B40530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1055" y="6237289"/>
              <a:ext cx="527332" cy="659165"/>
            </a:xfrm>
            <a:custGeom>
              <a:avLst/>
              <a:gdLst>
                <a:gd name="T0" fmla="*/ 196 w 422"/>
                <a:gd name="T1" fmla="*/ 269 h 527"/>
                <a:gd name="T2" fmla="*/ 196 w 422"/>
                <a:gd name="T3" fmla="*/ 269 h 527"/>
                <a:gd name="T4" fmla="*/ 119 w 422"/>
                <a:gd name="T5" fmla="*/ 0 h 527"/>
                <a:gd name="T6" fmla="*/ 119 w 422"/>
                <a:gd name="T7" fmla="*/ 0 h 527"/>
                <a:gd name="T8" fmla="*/ 0 w 422"/>
                <a:gd name="T9" fmla="*/ 203 h 527"/>
                <a:gd name="T10" fmla="*/ 0 w 422"/>
                <a:gd name="T11" fmla="*/ 203 h 527"/>
                <a:gd name="T12" fmla="*/ 207 w 422"/>
                <a:gd name="T13" fmla="*/ 508 h 527"/>
                <a:gd name="T14" fmla="*/ 207 w 422"/>
                <a:gd name="T15" fmla="*/ 508 h 527"/>
                <a:gd name="T16" fmla="*/ 280 w 422"/>
                <a:gd name="T17" fmla="*/ 526 h 527"/>
                <a:gd name="T18" fmla="*/ 280 w 422"/>
                <a:gd name="T19" fmla="*/ 526 h 527"/>
                <a:gd name="T20" fmla="*/ 421 w 422"/>
                <a:gd name="T21" fmla="*/ 408 h 527"/>
                <a:gd name="T22" fmla="*/ 421 w 422"/>
                <a:gd name="T23" fmla="*/ 408 h 527"/>
                <a:gd name="T24" fmla="*/ 196 w 422"/>
                <a:gd name="T25" fmla="*/ 269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27">
                  <a:moveTo>
                    <a:pt x="196" y="269"/>
                  </a:moveTo>
                  <a:lnTo>
                    <a:pt x="196" y="269"/>
                  </a:lnTo>
                  <a:cubicBezTo>
                    <a:pt x="78" y="288"/>
                    <a:pt x="101" y="92"/>
                    <a:pt x="119" y="0"/>
                  </a:cubicBezTo>
                  <a:lnTo>
                    <a:pt x="119" y="0"/>
                  </a:lnTo>
                  <a:cubicBezTo>
                    <a:pt x="46" y="36"/>
                    <a:pt x="0" y="111"/>
                    <a:pt x="0" y="203"/>
                  </a:cubicBezTo>
                  <a:lnTo>
                    <a:pt x="0" y="203"/>
                  </a:lnTo>
                  <a:cubicBezTo>
                    <a:pt x="0" y="308"/>
                    <a:pt x="100" y="457"/>
                    <a:pt x="207" y="508"/>
                  </a:cubicBezTo>
                  <a:lnTo>
                    <a:pt x="207" y="508"/>
                  </a:lnTo>
                  <a:cubicBezTo>
                    <a:pt x="231" y="520"/>
                    <a:pt x="256" y="526"/>
                    <a:pt x="280" y="526"/>
                  </a:cubicBezTo>
                  <a:lnTo>
                    <a:pt x="280" y="526"/>
                  </a:lnTo>
                  <a:cubicBezTo>
                    <a:pt x="349" y="526"/>
                    <a:pt x="393" y="476"/>
                    <a:pt x="421" y="408"/>
                  </a:cubicBezTo>
                  <a:lnTo>
                    <a:pt x="421" y="408"/>
                  </a:lnTo>
                  <a:cubicBezTo>
                    <a:pt x="365" y="398"/>
                    <a:pt x="325" y="248"/>
                    <a:pt x="196" y="269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F9CE554-9F21-7248-A28B-CADF9FD62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9224" y="6632789"/>
              <a:ext cx="633016" cy="300886"/>
            </a:xfrm>
            <a:custGeom>
              <a:avLst/>
              <a:gdLst>
                <a:gd name="connsiteX0" fmla="*/ 565229 w 633016"/>
                <a:gd name="connsiteY0" fmla="*/ 157275 h 300886"/>
                <a:gd name="connsiteX1" fmla="*/ 624102 w 633016"/>
                <a:gd name="connsiteY1" fmla="*/ 183710 h 300886"/>
                <a:gd name="connsiteX2" fmla="*/ 604284 w 633016"/>
                <a:gd name="connsiteY2" fmla="*/ 261833 h 300886"/>
                <a:gd name="connsiteX3" fmla="*/ 523775 w 633016"/>
                <a:gd name="connsiteY3" fmla="*/ 243523 h 300886"/>
                <a:gd name="connsiteX4" fmla="*/ 543592 w 633016"/>
                <a:gd name="connsiteY4" fmla="*/ 165400 h 300886"/>
                <a:gd name="connsiteX5" fmla="*/ 565229 w 633016"/>
                <a:gd name="connsiteY5" fmla="*/ 157275 h 300886"/>
                <a:gd name="connsiteX6" fmla="*/ 265780 w 633016"/>
                <a:gd name="connsiteY6" fmla="*/ 128131 h 300886"/>
                <a:gd name="connsiteX7" fmla="*/ 386129 w 633016"/>
                <a:gd name="connsiteY7" fmla="*/ 140440 h 300886"/>
                <a:gd name="connsiteX8" fmla="*/ 394607 w 633016"/>
                <a:gd name="connsiteY8" fmla="*/ 142938 h 300886"/>
                <a:gd name="connsiteX9" fmla="*/ 394788 w 633016"/>
                <a:gd name="connsiteY9" fmla="*/ 142818 h 300886"/>
                <a:gd name="connsiteX10" fmla="*/ 394907 w 633016"/>
                <a:gd name="connsiteY10" fmla="*/ 143026 h 300886"/>
                <a:gd name="connsiteX11" fmla="*/ 396040 w 633016"/>
                <a:gd name="connsiteY11" fmla="*/ 143360 h 300886"/>
                <a:gd name="connsiteX12" fmla="*/ 399752 w 633016"/>
                <a:gd name="connsiteY12" fmla="*/ 148283 h 300886"/>
                <a:gd name="connsiteX13" fmla="*/ 398699 w 633016"/>
                <a:gd name="connsiteY13" fmla="*/ 149680 h 300886"/>
                <a:gd name="connsiteX14" fmla="*/ 399750 w 633016"/>
                <a:gd name="connsiteY14" fmla="*/ 151524 h 300886"/>
                <a:gd name="connsiteX15" fmla="*/ 296802 w 633016"/>
                <a:gd name="connsiteY15" fmla="*/ 273408 h 300886"/>
                <a:gd name="connsiteX16" fmla="*/ 285639 w 633016"/>
                <a:gd name="connsiteY16" fmla="*/ 270920 h 300886"/>
                <a:gd name="connsiteX17" fmla="*/ 345330 w 633016"/>
                <a:gd name="connsiteY17" fmla="*/ 180285 h 300886"/>
                <a:gd name="connsiteX18" fmla="*/ 372784 w 633016"/>
                <a:gd name="connsiteY18" fmla="*/ 158239 h 300886"/>
                <a:gd name="connsiteX19" fmla="*/ 358505 w 633016"/>
                <a:gd name="connsiteY19" fmla="*/ 161571 h 300886"/>
                <a:gd name="connsiteX20" fmla="*/ 65594 w 633016"/>
                <a:gd name="connsiteY20" fmla="*/ 300886 h 300886"/>
                <a:gd name="connsiteX21" fmla="*/ 59406 w 633016"/>
                <a:gd name="connsiteY21" fmla="*/ 294732 h 300886"/>
                <a:gd name="connsiteX22" fmla="*/ 372525 w 633016"/>
                <a:gd name="connsiteY22" fmla="*/ 147052 h 300886"/>
                <a:gd name="connsiteX23" fmla="*/ 7426 w 633016"/>
                <a:gd name="connsiteY23" fmla="*/ 231968 h 300886"/>
                <a:gd name="connsiteX24" fmla="*/ 0 w 633016"/>
                <a:gd name="connsiteY24" fmla="*/ 224584 h 300886"/>
                <a:gd name="connsiteX25" fmla="*/ 265780 w 633016"/>
                <a:gd name="connsiteY25" fmla="*/ 128131 h 300886"/>
                <a:gd name="connsiteX26" fmla="*/ 416542 w 633016"/>
                <a:gd name="connsiteY26" fmla="*/ 0 h 300886"/>
                <a:gd name="connsiteX27" fmla="*/ 489473 w 633016"/>
                <a:gd name="connsiteY27" fmla="*/ 27893 h 300886"/>
                <a:gd name="connsiteX28" fmla="*/ 507077 w 633016"/>
                <a:gd name="connsiteY28" fmla="*/ 82466 h 300886"/>
                <a:gd name="connsiteX29" fmla="*/ 497017 w 633016"/>
                <a:gd name="connsiteY29" fmla="*/ 92168 h 300886"/>
                <a:gd name="connsiteX30" fmla="*/ 495760 w 633016"/>
                <a:gd name="connsiteY30" fmla="*/ 92168 h 300886"/>
                <a:gd name="connsiteX31" fmla="*/ 486958 w 633016"/>
                <a:gd name="connsiteY31" fmla="*/ 82466 h 300886"/>
                <a:gd name="connsiteX32" fmla="*/ 473126 w 633016"/>
                <a:gd name="connsiteY32" fmla="*/ 41233 h 300886"/>
                <a:gd name="connsiteX33" fmla="*/ 416542 w 633016"/>
                <a:gd name="connsiteY33" fmla="*/ 19404 h 300886"/>
                <a:gd name="connsiteX34" fmla="*/ 406483 w 633016"/>
                <a:gd name="connsiteY34" fmla="*/ 9702 h 300886"/>
                <a:gd name="connsiteX35" fmla="*/ 416542 w 633016"/>
                <a:gd name="connsiteY35" fmla="*/ 0 h 30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16" h="300886">
                  <a:moveTo>
                    <a:pt x="565229" y="157275"/>
                  </a:moveTo>
                  <a:cubicBezTo>
                    <a:pt x="587640" y="153727"/>
                    <a:pt x="611096" y="163568"/>
                    <a:pt x="624102" y="183710"/>
                  </a:cubicBezTo>
                  <a:cubicBezTo>
                    <a:pt x="641442" y="210565"/>
                    <a:pt x="632772" y="245964"/>
                    <a:pt x="604284" y="261833"/>
                  </a:cubicBezTo>
                  <a:cubicBezTo>
                    <a:pt x="577035" y="278923"/>
                    <a:pt x="523775" y="243523"/>
                    <a:pt x="523775" y="243523"/>
                  </a:cubicBezTo>
                  <a:cubicBezTo>
                    <a:pt x="523775" y="243523"/>
                    <a:pt x="516343" y="181268"/>
                    <a:pt x="543592" y="165400"/>
                  </a:cubicBezTo>
                  <a:cubicBezTo>
                    <a:pt x="550405" y="161127"/>
                    <a:pt x="557759" y="158457"/>
                    <a:pt x="565229" y="157275"/>
                  </a:cubicBezTo>
                  <a:close/>
                  <a:moveTo>
                    <a:pt x="265780" y="128131"/>
                  </a:moveTo>
                  <a:cubicBezTo>
                    <a:pt x="322866" y="126631"/>
                    <a:pt x="367246" y="135602"/>
                    <a:pt x="386129" y="140440"/>
                  </a:cubicBezTo>
                  <a:lnTo>
                    <a:pt x="394607" y="142938"/>
                  </a:lnTo>
                  <a:lnTo>
                    <a:pt x="394788" y="142818"/>
                  </a:lnTo>
                  <a:lnTo>
                    <a:pt x="394907" y="143026"/>
                  </a:lnTo>
                  <a:lnTo>
                    <a:pt x="396040" y="143360"/>
                  </a:lnTo>
                  <a:cubicBezTo>
                    <a:pt x="398515" y="143360"/>
                    <a:pt x="399752" y="145822"/>
                    <a:pt x="399752" y="148283"/>
                  </a:cubicBezTo>
                  <a:lnTo>
                    <a:pt x="398699" y="149680"/>
                  </a:lnTo>
                  <a:lnTo>
                    <a:pt x="399750" y="151524"/>
                  </a:lnTo>
                  <a:cubicBezTo>
                    <a:pt x="398509" y="152768"/>
                    <a:pt x="311686" y="205004"/>
                    <a:pt x="296802" y="273408"/>
                  </a:cubicBezTo>
                  <a:lnTo>
                    <a:pt x="285639" y="270920"/>
                  </a:lnTo>
                  <a:cubicBezTo>
                    <a:pt x="294322" y="234231"/>
                    <a:pt x="320679" y="202827"/>
                    <a:pt x="345330" y="180285"/>
                  </a:cubicBezTo>
                  <a:lnTo>
                    <a:pt x="372784" y="158239"/>
                  </a:lnTo>
                  <a:lnTo>
                    <a:pt x="358505" y="161571"/>
                  </a:lnTo>
                  <a:cubicBezTo>
                    <a:pt x="290455" y="178589"/>
                    <a:pt x="146349" y="222431"/>
                    <a:pt x="65594" y="300886"/>
                  </a:cubicBezTo>
                  <a:lnTo>
                    <a:pt x="59406" y="294732"/>
                  </a:lnTo>
                  <a:cubicBezTo>
                    <a:pt x="148515" y="207355"/>
                    <a:pt x="314356" y="161820"/>
                    <a:pt x="372525" y="147052"/>
                  </a:cubicBezTo>
                  <a:cubicBezTo>
                    <a:pt x="315594" y="134746"/>
                    <a:pt x="152228" y="115055"/>
                    <a:pt x="7426" y="231968"/>
                  </a:cubicBezTo>
                  <a:lnTo>
                    <a:pt x="0" y="224584"/>
                  </a:lnTo>
                  <a:cubicBezTo>
                    <a:pt x="90966" y="150744"/>
                    <a:pt x="189666" y="130131"/>
                    <a:pt x="265780" y="128131"/>
                  </a:cubicBezTo>
                  <a:close/>
                  <a:moveTo>
                    <a:pt x="416542" y="0"/>
                  </a:moveTo>
                  <a:cubicBezTo>
                    <a:pt x="417800" y="0"/>
                    <a:pt x="461810" y="0"/>
                    <a:pt x="489473" y="27893"/>
                  </a:cubicBezTo>
                  <a:cubicBezTo>
                    <a:pt x="503304" y="42446"/>
                    <a:pt x="509592" y="60637"/>
                    <a:pt x="507077" y="82466"/>
                  </a:cubicBezTo>
                  <a:cubicBezTo>
                    <a:pt x="507077" y="87317"/>
                    <a:pt x="502047" y="92168"/>
                    <a:pt x="497017" y="92168"/>
                  </a:cubicBezTo>
                  <a:cubicBezTo>
                    <a:pt x="497017" y="92168"/>
                    <a:pt x="497017" y="92168"/>
                    <a:pt x="495760" y="92168"/>
                  </a:cubicBezTo>
                  <a:cubicBezTo>
                    <a:pt x="490730" y="92168"/>
                    <a:pt x="485701" y="87317"/>
                    <a:pt x="486958" y="82466"/>
                  </a:cubicBezTo>
                  <a:cubicBezTo>
                    <a:pt x="486958" y="65488"/>
                    <a:pt x="483186" y="50935"/>
                    <a:pt x="473126" y="41233"/>
                  </a:cubicBezTo>
                  <a:cubicBezTo>
                    <a:pt x="453008" y="20617"/>
                    <a:pt x="416542" y="19404"/>
                    <a:pt x="416542" y="19404"/>
                  </a:cubicBezTo>
                  <a:cubicBezTo>
                    <a:pt x="410255" y="19404"/>
                    <a:pt x="406483" y="15766"/>
                    <a:pt x="406483" y="9702"/>
                  </a:cubicBezTo>
                  <a:cubicBezTo>
                    <a:pt x="406483" y="3638"/>
                    <a:pt x="410255" y="0"/>
                    <a:pt x="416542" y="0"/>
                  </a:cubicBez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8" name="Freeform 301">
              <a:extLst>
                <a:ext uri="{FF2B5EF4-FFF2-40B4-BE49-F238E27FC236}">
                  <a16:creationId xmlns:a16="http://schemas.microsoft.com/office/drawing/2014/main" id="{491FDAB3-91A5-3444-8B03-3B4A428F8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5987" y="6077989"/>
              <a:ext cx="225212" cy="335077"/>
            </a:xfrm>
            <a:custGeom>
              <a:avLst/>
              <a:gdLst>
                <a:gd name="T0" fmla="*/ 177 w 182"/>
                <a:gd name="T1" fmla="*/ 184 h 271"/>
                <a:gd name="T2" fmla="*/ 177 w 182"/>
                <a:gd name="T3" fmla="*/ 184 h 271"/>
                <a:gd name="T4" fmla="*/ 97 w 182"/>
                <a:gd name="T5" fmla="*/ 266 h 271"/>
                <a:gd name="T6" fmla="*/ 97 w 182"/>
                <a:gd name="T7" fmla="*/ 266 h 271"/>
                <a:gd name="T8" fmla="*/ 3 w 182"/>
                <a:gd name="T9" fmla="*/ 199 h 271"/>
                <a:gd name="T10" fmla="*/ 3 w 182"/>
                <a:gd name="T11" fmla="*/ 199 h 271"/>
                <a:gd name="T12" fmla="*/ 75 w 182"/>
                <a:gd name="T13" fmla="*/ 4 h 271"/>
                <a:gd name="T14" fmla="*/ 75 w 182"/>
                <a:gd name="T15" fmla="*/ 4 h 271"/>
                <a:gd name="T16" fmla="*/ 177 w 182"/>
                <a:gd name="T17" fmla="*/ 18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271">
                  <a:moveTo>
                    <a:pt x="177" y="184"/>
                  </a:moveTo>
                  <a:lnTo>
                    <a:pt x="177" y="184"/>
                  </a:lnTo>
                  <a:cubicBezTo>
                    <a:pt x="181" y="225"/>
                    <a:pt x="145" y="262"/>
                    <a:pt x="97" y="266"/>
                  </a:cubicBezTo>
                  <a:lnTo>
                    <a:pt x="97" y="266"/>
                  </a:lnTo>
                  <a:cubicBezTo>
                    <a:pt x="49" y="270"/>
                    <a:pt x="7" y="240"/>
                    <a:pt x="3" y="199"/>
                  </a:cubicBezTo>
                  <a:lnTo>
                    <a:pt x="3" y="199"/>
                  </a:lnTo>
                  <a:cubicBezTo>
                    <a:pt x="0" y="158"/>
                    <a:pt x="26" y="9"/>
                    <a:pt x="75" y="4"/>
                  </a:cubicBezTo>
                  <a:lnTo>
                    <a:pt x="75" y="4"/>
                  </a:lnTo>
                  <a:cubicBezTo>
                    <a:pt x="122" y="0"/>
                    <a:pt x="174" y="143"/>
                    <a:pt x="177" y="184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29" name="Freeform 302">
              <a:extLst>
                <a:ext uri="{FF2B5EF4-FFF2-40B4-BE49-F238E27FC236}">
                  <a16:creationId xmlns:a16="http://schemas.microsoft.com/office/drawing/2014/main" id="{4DCCB2D9-56EF-474A-9059-807AD4756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887" y="6077989"/>
              <a:ext cx="148310" cy="313105"/>
            </a:xfrm>
            <a:custGeom>
              <a:avLst/>
              <a:gdLst>
                <a:gd name="T0" fmla="*/ 82 w 119"/>
                <a:gd name="T1" fmla="*/ 249 h 250"/>
                <a:gd name="T2" fmla="*/ 82 w 119"/>
                <a:gd name="T3" fmla="*/ 249 h 250"/>
                <a:gd name="T4" fmla="*/ 115 w 119"/>
                <a:gd name="T5" fmla="*/ 184 h 250"/>
                <a:gd name="T6" fmla="*/ 115 w 119"/>
                <a:gd name="T7" fmla="*/ 184 h 250"/>
                <a:gd name="T8" fmla="*/ 13 w 119"/>
                <a:gd name="T9" fmla="*/ 4 h 250"/>
                <a:gd name="T10" fmla="*/ 13 w 119"/>
                <a:gd name="T11" fmla="*/ 4 h 250"/>
                <a:gd name="T12" fmla="*/ 5 w 119"/>
                <a:gd name="T13" fmla="*/ 6 h 250"/>
                <a:gd name="T14" fmla="*/ 5 w 119"/>
                <a:gd name="T15" fmla="*/ 6 h 250"/>
                <a:gd name="T16" fmla="*/ 82 w 119"/>
                <a:gd name="T17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50">
                  <a:moveTo>
                    <a:pt x="82" y="249"/>
                  </a:moveTo>
                  <a:lnTo>
                    <a:pt x="82" y="249"/>
                  </a:lnTo>
                  <a:cubicBezTo>
                    <a:pt x="104" y="234"/>
                    <a:pt x="118" y="210"/>
                    <a:pt x="115" y="184"/>
                  </a:cubicBezTo>
                  <a:lnTo>
                    <a:pt x="115" y="184"/>
                  </a:lnTo>
                  <a:cubicBezTo>
                    <a:pt x="112" y="143"/>
                    <a:pt x="60" y="0"/>
                    <a:pt x="13" y="4"/>
                  </a:cubicBezTo>
                  <a:lnTo>
                    <a:pt x="13" y="4"/>
                  </a:lnTo>
                  <a:cubicBezTo>
                    <a:pt x="10" y="5"/>
                    <a:pt x="8" y="5"/>
                    <a:pt x="5" y="6"/>
                  </a:cubicBezTo>
                  <a:lnTo>
                    <a:pt x="5" y="6"/>
                  </a:lnTo>
                  <a:cubicBezTo>
                    <a:pt x="0" y="67"/>
                    <a:pt x="3" y="176"/>
                    <a:pt x="82" y="249"/>
                  </a:cubicBez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0F06522-BDBB-6E45-8C2B-215FBB9A8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670" y="9774812"/>
              <a:ext cx="1492864" cy="2223437"/>
            </a:xfrm>
            <a:custGeom>
              <a:avLst/>
              <a:gdLst>
                <a:gd name="connsiteX0" fmla="*/ 664657 w 1492864"/>
                <a:gd name="connsiteY0" fmla="*/ 0 h 2223437"/>
                <a:gd name="connsiteX1" fmla="*/ 828190 w 1492864"/>
                <a:gd name="connsiteY1" fmla="*/ 0 h 2223437"/>
                <a:gd name="connsiteX2" fmla="*/ 828190 w 1492864"/>
                <a:gd name="connsiteY2" fmla="*/ 2092848 h 2223437"/>
                <a:gd name="connsiteX3" fmla="*/ 1492864 w 1492864"/>
                <a:gd name="connsiteY3" fmla="*/ 2092848 h 2223437"/>
                <a:gd name="connsiteX4" fmla="*/ 1492864 w 1492864"/>
                <a:gd name="connsiteY4" fmla="*/ 2223437 h 2223437"/>
                <a:gd name="connsiteX5" fmla="*/ 828190 w 1492864"/>
                <a:gd name="connsiteY5" fmla="*/ 2223437 h 2223437"/>
                <a:gd name="connsiteX6" fmla="*/ 664657 w 1492864"/>
                <a:gd name="connsiteY6" fmla="*/ 2223437 h 2223437"/>
                <a:gd name="connsiteX7" fmla="*/ 0 w 1492864"/>
                <a:gd name="connsiteY7" fmla="*/ 2223437 h 2223437"/>
                <a:gd name="connsiteX8" fmla="*/ 0 w 1492864"/>
                <a:gd name="connsiteY8" fmla="*/ 2092848 h 2223437"/>
                <a:gd name="connsiteX9" fmla="*/ 664657 w 1492864"/>
                <a:gd name="connsiteY9" fmla="*/ 2092848 h 22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864" h="2223437">
                  <a:moveTo>
                    <a:pt x="664657" y="0"/>
                  </a:moveTo>
                  <a:lnTo>
                    <a:pt x="828190" y="0"/>
                  </a:lnTo>
                  <a:lnTo>
                    <a:pt x="828190" y="2092848"/>
                  </a:lnTo>
                  <a:lnTo>
                    <a:pt x="1492864" y="2092848"/>
                  </a:lnTo>
                  <a:lnTo>
                    <a:pt x="1492864" y="2223437"/>
                  </a:lnTo>
                  <a:lnTo>
                    <a:pt x="828190" y="2223437"/>
                  </a:lnTo>
                  <a:lnTo>
                    <a:pt x="664657" y="2223437"/>
                  </a:lnTo>
                  <a:lnTo>
                    <a:pt x="0" y="2223437"/>
                  </a:lnTo>
                  <a:lnTo>
                    <a:pt x="0" y="2092848"/>
                  </a:lnTo>
                  <a:lnTo>
                    <a:pt x="664657" y="2092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C0B00AA5-F931-4D4F-BC4C-29669389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797" y="9209026"/>
              <a:ext cx="1713830" cy="472402"/>
            </a:xfrm>
            <a:custGeom>
              <a:avLst/>
              <a:gdLst>
                <a:gd name="T0" fmla="*/ 994 w 1374"/>
                <a:gd name="T1" fmla="*/ 0 h 380"/>
                <a:gd name="T2" fmla="*/ 379 w 1374"/>
                <a:gd name="T3" fmla="*/ 0 h 380"/>
                <a:gd name="T4" fmla="*/ 379 w 1374"/>
                <a:gd name="T5" fmla="*/ 0 h 380"/>
                <a:gd name="T6" fmla="*/ 0 w 1374"/>
                <a:gd name="T7" fmla="*/ 379 h 380"/>
                <a:gd name="T8" fmla="*/ 1373 w 1374"/>
                <a:gd name="T9" fmla="*/ 379 h 380"/>
                <a:gd name="T10" fmla="*/ 1373 w 1374"/>
                <a:gd name="T11" fmla="*/ 379 h 380"/>
                <a:gd name="T12" fmla="*/ 994 w 1374"/>
                <a:gd name="T1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4" h="380">
                  <a:moveTo>
                    <a:pt x="994" y="0"/>
                  </a:moveTo>
                  <a:lnTo>
                    <a:pt x="379" y="0"/>
                  </a:lnTo>
                  <a:lnTo>
                    <a:pt x="379" y="0"/>
                  </a:lnTo>
                  <a:cubicBezTo>
                    <a:pt x="170" y="0"/>
                    <a:pt x="0" y="169"/>
                    <a:pt x="0" y="379"/>
                  </a:cubicBezTo>
                  <a:lnTo>
                    <a:pt x="1373" y="379"/>
                  </a:lnTo>
                  <a:lnTo>
                    <a:pt x="1373" y="379"/>
                  </a:lnTo>
                  <a:cubicBezTo>
                    <a:pt x="1373" y="169"/>
                    <a:pt x="1203" y="0"/>
                    <a:pt x="99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DF833382-FF3D-1C4A-9599-5C6622662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797" y="9681428"/>
              <a:ext cx="1713830" cy="186763"/>
            </a:xfrm>
            <a:custGeom>
              <a:avLst/>
              <a:gdLst>
                <a:gd name="T0" fmla="*/ 0 w 1374"/>
                <a:gd name="T1" fmla="*/ 0 h 152"/>
                <a:gd name="T2" fmla="*/ 0 w 1374"/>
                <a:gd name="T3" fmla="*/ 0 h 152"/>
                <a:gd name="T4" fmla="*/ 0 w 1374"/>
                <a:gd name="T5" fmla="*/ 151 h 152"/>
                <a:gd name="T6" fmla="*/ 1373 w 1374"/>
                <a:gd name="T7" fmla="*/ 151 h 152"/>
                <a:gd name="T8" fmla="*/ 1373 w 1374"/>
                <a:gd name="T9" fmla="*/ 0 h 152"/>
                <a:gd name="T10" fmla="*/ 1373 w 1374"/>
                <a:gd name="T11" fmla="*/ 0 h 152"/>
                <a:gd name="T12" fmla="*/ 0 w 1374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4" h="152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373" y="151"/>
                  </a:lnTo>
                  <a:lnTo>
                    <a:pt x="1373" y="0"/>
                  </a:lnTo>
                  <a:lnTo>
                    <a:pt x="1373" y="0"/>
                  </a:lnTo>
                  <a:lnTo>
                    <a:pt x="0" y="0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8FB3C9-1A76-5348-BA54-99546B58D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673" y="11999492"/>
              <a:ext cx="1498347" cy="218474"/>
            </a:xfrm>
            <a:custGeom>
              <a:avLst/>
              <a:gdLst>
                <a:gd name="connsiteX0" fmla="*/ 1246918 w 1498347"/>
                <a:gd name="connsiteY0" fmla="*/ 0 h 218474"/>
                <a:gd name="connsiteX1" fmla="*/ 1498347 w 1498347"/>
                <a:gd name="connsiteY1" fmla="*/ 0 h 218474"/>
                <a:gd name="connsiteX2" fmla="*/ 1498347 w 1498347"/>
                <a:gd name="connsiteY2" fmla="*/ 218474 h 218474"/>
                <a:gd name="connsiteX3" fmla="*/ 0 w 1498347"/>
                <a:gd name="connsiteY3" fmla="*/ 0 h 218474"/>
                <a:gd name="connsiteX4" fmla="*/ 251429 w 1498347"/>
                <a:gd name="connsiteY4" fmla="*/ 0 h 218474"/>
                <a:gd name="connsiteX5" fmla="*/ 0 w 1498347"/>
                <a:gd name="connsiteY5" fmla="*/ 218474 h 21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8347" h="218474">
                  <a:moveTo>
                    <a:pt x="1246918" y="0"/>
                  </a:moveTo>
                  <a:lnTo>
                    <a:pt x="1498347" y="0"/>
                  </a:lnTo>
                  <a:lnTo>
                    <a:pt x="1498347" y="218474"/>
                  </a:lnTo>
                  <a:close/>
                  <a:moveTo>
                    <a:pt x="0" y="0"/>
                  </a:moveTo>
                  <a:lnTo>
                    <a:pt x="251429" y="0"/>
                  </a:lnTo>
                  <a:lnTo>
                    <a:pt x="0" y="218474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99E1AF1-97D1-9B40-B29F-6090F61CC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372" y="12059920"/>
              <a:ext cx="1811457" cy="317349"/>
            </a:xfrm>
            <a:custGeom>
              <a:avLst/>
              <a:gdLst>
                <a:gd name="connsiteX0" fmla="*/ 1652782 w 1811457"/>
                <a:gd name="connsiteY0" fmla="*/ 0 h 317349"/>
                <a:gd name="connsiteX1" fmla="*/ 1811457 w 1811457"/>
                <a:gd name="connsiteY1" fmla="*/ 158674 h 317349"/>
                <a:gd name="connsiteX2" fmla="*/ 1652782 w 1811457"/>
                <a:gd name="connsiteY2" fmla="*/ 317349 h 317349"/>
                <a:gd name="connsiteX3" fmla="*/ 1494108 w 1811457"/>
                <a:gd name="connsiteY3" fmla="*/ 158674 h 317349"/>
                <a:gd name="connsiteX4" fmla="*/ 1652782 w 1811457"/>
                <a:gd name="connsiteY4" fmla="*/ 0 h 317349"/>
                <a:gd name="connsiteX5" fmla="*/ 158674 w 1811457"/>
                <a:gd name="connsiteY5" fmla="*/ 0 h 317349"/>
                <a:gd name="connsiteX6" fmla="*/ 317348 w 1811457"/>
                <a:gd name="connsiteY6" fmla="*/ 158674 h 317349"/>
                <a:gd name="connsiteX7" fmla="*/ 158674 w 1811457"/>
                <a:gd name="connsiteY7" fmla="*/ 317349 h 317349"/>
                <a:gd name="connsiteX8" fmla="*/ 0 w 1811457"/>
                <a:gd name="connsiteY8" fmla="*/ 158674 h 317349"/>
                <a:gd name="connsiteX9" fmla="*/ 158674 w 1811457"/>
                <a:gd name="connsiteY9" fmla="*/ 0 h 31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1457" h="317349">
                  <a:moveTo>
                    <a:pt x="1652782" y="0"/>
                  </a:moveTo>
                  <a:cubicBezTo>
                    <a:pt x="1740241" y="0"/>
                    <a:pt x="1811457" y="71216"/>
                    <a:pt x="1811457" y="158674"/>
                  </a:cubicBezTo>
                  <a:cubicBezTo>
                    <a:pt x="1811457" y="246133"/>
                    <a:pt x="1740241" y="317349"/>
                    <a:pt x="1652782" y="317349"/>
                  </a:cubicBezTo>
                  <a:cubicBezTo>
                    <a:pt x="1565324" y="317349"/>
                    <a:pt x="1494108" y="246133"/>
                    <a:pt x="1494108" y="158674"/>
                  </a:cubicBezTo>
                  <a:cubicBezTo>
                    <a:pt x="1494108" y="71216"/>
                    <a:pt x="1565324" y="0"/>
                    <a:pt x="1652782" y="0"/>
                  </a:cubicBezTo>
                  <a:close/>
                  <a:moveTo>
                    <a:pt x="158674" y="0"/>
                  </a:moveTo>
                  <a:cubicBezTo>
                    <a:pt x="246132" y="0"/>
                    <a:pt x="317348" y="71216"/>
                    <a:pt x="317348" y="158674"/>
                  </a:cubicBezTo>
                  <a:cubicBezTo>
                    <a:pt x="317348" y="246133"/>
                    <a:pt x="246132" y="317349"/>
                    <a:pt x="158674" y="317349"/>
                  </a:cubicBezTo>
                  <a:cubicBezTo>
                    <a:pt x="71216" y="317349"/>
                    <a:pt x="0" y="246133"/>
                    <a:pt x="0" y="158674"/>
                  </a:cubicBezTo>
                  <a:cubicBezTo>
                    <a:pt x="0" y="71216"/>
                    <a:pt x="71216" y="0"/>
                    <a:pt x="158674" y="0"/>
                  </a:cubicBezTo>
                  <a:close/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99616D8-3C7A-1C48-8EAA-B9E7A3243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903" y="7885202"/>
              <a:ext cx="9468768" cy="4481080"/>
            </a:xfrm>
            <a:custGeom>
              <a:avLst/>
              <a:gdLst>
                <a:gd name="connsiteX0" fmla="*/ 9094852 w 9468768"/>
                <a:gd name="connsiteY0" fmla="*/ 0 h 4481080"/>
                <a:gd name="connsiteX1" fmla="*/ 9468768 w 9468768"/>
                <a:gd name="connsiteY1" fmla="*/ 0 h 4481080"/>
                <a:gd name="connsiteX2" fmla="*/ 8009251 w 9468768"/>
                <a:gd name="connsiteY2" fmla="*/ 4481080 h 4481080"/>
                <a:gd name="connsiteX3" fmla="*/ 7635336 w 9468768"/>
                <a:gd name="connsiteY3" fmla="*/ 4481080 h 4481080"/>
                <a:gd name="connsiteX4" fmla="*/ 1458526 w 9468768"/>
                <a:gd name="connsiteY4" fmla="*/ 0 h 4481080"/>
                <a:gd name="connsiteX5" fmla="*/ 1833432 w 9468768"/>
                <a:gd name="connsiteY5" fmla="*/ 0 h 4481080"/>
                <a:gd name="connsiteX6" fmla="*/ 374907 w 9468768"/>
                <a:gd name="connsiteY6" fmla="*/ 4481080 h 4481080"/>
                <a:gd name="connsiteX7" fmla="*/ 0 w 9468768"/>
                <a:gd name="connsiteY7" fmla="*/ 4481080 h 448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8768" h="4481080">
                  <a:moveTo>
                    <a:pt x="9094852" y="0"/>
                  </a:moveTo>
                  <a:lnTo>
                    <a:pt x="9468768" y="0"/>
                  </a:lnTo>
                  <a:lnTo>
                    <a:pt x="8009251" y="4481080"/>
                  </a:lnTo>
                  <a:lnTo>
                    <a:pt x="7635336" y="4481080"/>
                  </a:lnTo>
                  <a:close/>
                  <a:moveTo>
                    <a:pt x="1458526" y="0"/>
                  </a:moveTo>
                  <a:lnTo>
                    <a:pt x="1833432" y="0"/>
                  </a:lnTo>
                  <a:lnTo>
                    <a:pt x="374907" y="4481080"/>
                  </a:lnTo>
                  <a:lnTo>
                    <a:pt x="0" y="4481080"/>
                  </a:lnTo>
                  <a:close/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B120C8-FF33-0549-A4EF-67BD41114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514" y="7885202"/>
              <a:ext cx="9468768" cy="4481080"/>
            </a:xfrm>
            <a:custGeom>
              <a:avLst/>
              <a:gdLst>
                <a:gd name="connsiteX0" fmla="*/ 7635336 w 9468768"/>
                <a:gd name="connsiteY0" fmla="*/ 0 h 4481080"/>
                <a:gd name="connsiteX1" fmla="*/ 8010498 w 9468768"/>
                <a:gd name="connsiteY1" fmla="*/ 0 h 4481080"/>
                <a:gd name="connsiteX2" fmla="*/ 9468768 w 9468768"/>
                <a:gd name="connsiteY2" fmla="*/ 4481080 h 4481080"/>
                <a:gd name="connsiteX3" fmla="*/ 9093606 w 9468768"/>
                <a:gd name="connsiteY3" fmla="*/ 4481080 h 4481080"/>
                <a:gd name="connsiteX4" fmla="*/ 0 w 9468768"/>
                <a:gd name="connsiteY4" fmla="*/ 0 h 4481080"/>
                <a:gd name="connsiteX5" fmla="*/ 374907 w 9468768"/>
                <a:gd name="connsiteY5" fmla="*/ 0 h 4481080"/>
                <a:gd name="connsiteX6" fmla="*/ 1833432 w 9468768"/>
                <a:gd name="connsiteY6" fmla="*/ 4481080 h 4481080"/>
                <a:gd name="connsiteX7" fmla="*/ 1458525 w 9468768"/>
                <a:gd name="connsiteY7" fmla="*/ 4481080 h 448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8768" h="4481080">
                  <a:moveTo>
                    <a:pt x="7635336" y="0"/>
                  </a:moveTo>
                  <a:lnTo>
                    <a:pt x="8010498" y="0"/>
                  </a:lnTo>
                  <a:lnTo>
                    <a:pt x="9468768" y="4481080"/>
                  </a:lnTo>
                  <a:lnTo>
                    <a:pt x="9093606" y="4481080"/>
                  </a:lnTo>
                  <a:close/>
                  <a:moveTo>
                    <a:pt x="0" y="0"/>
                  </a:moveTo>
                  <a:lnTo>
                    <a:pt x="374907" y="0"/>
                  </a:lnTo>
                  <a:lnTo>
                    <a:pt x="1833432" y="4481080"/>
                  </a:lnTo>
                  <a:lnTo>
                    <a:pt x="1458525" y="4481080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7" name="Freeform 317">
              <a:extLst>
                <a:ext uri="{FF2B5EF4-FFF2-40B4-BE49-F238E27FC236}">
                  <a16:creationId xmlns:a16="http://schemas.microsoft.com/office/drawing/2014/main" id="{AD23153A-5B9D-FC4F-BDB7-9423CAAC6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243" y="5297978"/>
              <a:ext cx="499868" cy="499868"/>
            </a:xfrm>
            <a:custGeom>
              <a:avLst/>
              <a:gdLst>
                <a:gd name="T0" fmla="*/ 401 w 402"/>
                <a:gd name="T1" fmla="*/ 200 h 402"/>
                <a:gd name="T2" fmla="*/ 401 w 402"/>
                <a:gd name="T3" fmla="*/ 200 h 402"/>
                <a:gd name="T4" fmla="*/ 200 w 402"/>
                <a:gd name="T5" fmla="*/ 401 h 402"/>
                <a:gd name="T6" fmla="*/ 200 w 402"/>
                <a:gd name="T7" fmla="*/ 401 h 402"/>
                <a:gd name="T8" fmla="*/ 0 w 402"/>
                <a:gd name="T9" fmla="*/ 200 h 402"/>
                <a:gd name="T10" fmla="*/ 0 w 402"/>
                <a:gd name="T11" fmla="*/ 200 h 402"/>
                <a:gd name="T12" fmla="*/ 200 w 402"/>
                <a:gd name="T13" fmla="*/ 0 h 402"/>
                <a:gd name="T14" fmla="*/ 200 w 402"/>
                <a:gd name="T15" fmla="*/ 0 h 402"/>
                <a:gd name="T16" fmla="*/ 401 w 402"/>
                <a:gd name="T17" fmla="*/ 20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2">
                  <a:moveTo>
                    <a:pt x="401" y="200"/>
                  </a:moveTo>
                  <a:lnTo>
                    <a:pt x="401" y="200"/>
                  </a:lnTo>
                  <a:cubicBezTo>
                    <a:pt x="401" y="311"/>
                    <a:pt x="310" y="401"/>
                    <a:pt x="200" y="401"/>
                  </a:cubicBezTo>
                  <a:lnTo>
                    <a:pt x="200" y="401"/>
                  </a:lnTo>
                  <a:cubicBezTo>
                    <a:pt x="89" y="401"/>
                    <a:pt x="0" y="311"/>
                    <a:pt x="0" y="200"/>
                  </a:cubicBezTo>
                  <a:lnTo>
                    <a:pt x="0" y="200"/>
                  </a:lnTo>
                  <a:cubicBezTo>
                    <a:pt x="0" y="89"/>
                    <a:pt x="89" y="0"/>
                    <a:pt x="200" y="0"/>
                  </a:cubicBezTo>
                  <a:lnTo>
                    <a:pt x="200" y="0"/>
                  </a:lnTo>
                  <a:cubicBezTo>
                    <a:pt x="310" y="0"/>
                    <a:pt x="401" y="89"/>
                    <a:pt x="401" y="200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8" name="Freeform 318">
              <a:extLst>
                <a:ext uri="{FF2B5EF4-FFF2-40B4-BE49-F238E27FC236}">
                  <a16:creationId xmlns:a16="http://schemas.microsoft.com/office/drawing/2014/main" id="{8C303AD9-3A74-784C-9C5E-3E290979A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997" y="4979379"/>
              <a:ext cx="593250" cy="593250"/>
            </a:xfrm>
            <a:custGeom>
              <a:avLst/>
              <a:gdLst>
                <a:gd name="T0" fmla="*/ 476 w 477"/>
                <a:gd name="T1" fmla="*/ 237 h 476"/>
                <a:gd name="T2" fmla="*/ 476 w 477"/>
                <a:gd name="T3" fmla="*/ 237 h 476"/>
                <a:gd name="T4" fmla="*/ 238 w 477"/>
                <a:gd name="T5" fmla="*/ 475 h 476"/>
                <a:gd name="T6" fmla="*/ 238 w 477"/>
                <a:gd name="T7" fmla="*/ 475 h 476"/>
                <a:gd name="T8" fmla="*/ 0 w 477"/>
                <a:gd name="T9" fmla="*/ 237 h 476"/>
                <a:gd name="T10" fmla="*/ 0 w 477"/>
                <a:gd name="T11" fmla="*/ 237 h 476"/>
                <a:gd name="T12" fmla="*/ 238 w 477"/>
                <a:gd name="T13" fmla="*/ 0 h 476"/>
                <a:gd name="T14" fmla="*/ 238 w 477"/>
                <a:gd name="T15" fmla="*/ 0 h 476"/>
                <a:gd name="T16" fmla="*/ 476 w 477"/>
                <a:gd name="T17" fmla="*/ 237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76">
                  <a:moveTo>
                    <a:pt x="476" y="237"/>
                  </a:moveTo>
                  <a:lnTo>
                    <a:pt x="476" y="237"/>
                  </a:lnTo>
                  <a:cubicBezTo>
                    <a:pt x="476" y="368"/>
                    <a:pt x="369" y="475"/>
                    <a:pt x="238" y="475"/>
                  </a:cubicBezTo>
                  <a:lnTo>
                    <a:pt x="238" y="475"/>
                  </a:lnTo>
                  <a:cubicBezTo>
                    <a:pt x="107" y="475"/>
                    <a:pt x="0" y="368"/>
                    <a:pt x="0" y="237"/>
                  </a:cubicBezTo>
                  <a:lnTo>
                    <a:pt x="0" y="237"/>
                  </a:lnTo>
                  <a:cubicBezTo>
                    <a:pt x="0" y="106"/>
                    <a:pt x="107" y="0"/>
                    <a:pt x="238" y="0"/>
                  </a:cubicBezTo>
                  <a:lnTo>
                    <a:pt x="238" y="0"/>
                  </a:lnTo>
                  <a:cubicBezTo>
                    <a:pt x="369" y="0"/>
                    <a:pt x="476" y="106"/>
                    <a:pt x="476" y="237"/>
                  </a:cubicBez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B9AACA-3987-A647-8940-AC837D0E3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911" y="6533913"/>
              <a:ext cx="388751" cy="1350049"/>
            </a:xfrm>
            <a:custGeom>
              <a:avLst/>
              <a:gdLst>
                <a:gd name="connsiteX0" fmla="*/ 52670 w 388751"/>
                <a:gd name="connsiteY0" fmla="*/ 1235934 h 1350049"/>
                <a:gd name="connsiteX1" fmla="*/ 334828 w 388751"/>
                <a:gd name="connsiteY1" fmla="*/ 1235934 h 1350049"/>
                <a:gd name="connsiteX2" fmla="*/ 388751 w 388751"/>
                <a:gd name="connsiteY2" fmla="*/ 1289270 h 1350049"/>
                <a:gd name="connsiteX3" fmla="*/ 388751 w 388751"/>
                <a:gd name="connsiteY3" fmla="*/ 1350049 h 1350049"/>
                <a:gd name="connsiteX4" fmla="*/ 0 w 388751"/>
                <a:gd name="connsiteY4" fmla="*/ 1350049 h 1350049"/>
                <a:gd name="connsiteX5" fmla="*/ 0 w 388751"/>
                <a:gd name="connsiteY5" fmla="*/ 1289270 h 1350049"/>
                <a:gd name="connsiteX6" fmla="*/ 52670 w 388751"/>
                <a:gd name="connsiteY6" fmla="*/ 1235934 h 1350049"/>
                <a:gd name="connsiteX7" fmla="*/ 41383 w 388751"/>
                <a:gd name="connsiteY7" fmla="*/ 1076637 h 1350049"/>
                <a:gd name="connsiteX8" fmla="*/ 347368 w 388751"/>
                <a:gd name="connsiteY8" fmla="*/ 1076637 h 1350049"/>
                <a:gd name="connsiteX9" fmla="*/ 388751 w 388751"/>
                <a:gd name="connsiteY9" fmla="*/ 1117835 h 1350049"/>
                <a:gd name="connsiteX10" fmla="*/ 347368 w 388751"/>
                <a:gd name="connsiteY10" fmla="*/ 1157784 h 1350049"/>
                <a:gd name="connsiteX11" fmla="*/ 41383 w 388751"/>
                <a:gd name="connsiteY11" fmla="*/ 1157784 h 1350049"/>
                <a:gd name="connsiteX12" fmla="*/ 0 w 388751"/>
                <a:gd name="connsiteY12" fmla="*/ 1117835 h 1350049"/>
                <a:gd name="connsiteX13" fmla="*/ 41383 w 388751"/>
                <a:gd name="connsiteY13" fmla="*/ 1076637 h 1350049"/>
                <a:gd name="connsiteX14" fmla="*/ 41383 w 388751"/>
                <a:gd name="connsiteY14" fmla="*/ 911846 h 1350049"/>
                <a:gd name="connsiteX15" fmla="*/ 347368 w 388751"/>
                <a:gd name="connsiteY15" fmla="*/ 911846 h 1350049"/>
                <a:gd name="connsiteX16" fmla="*/ 388751 w 388751"/>
                <a:gd name="connsiteY16" fmla="*/ 952429 h 1350049"/>
                <a:gd name="connsiteX17" fmla="*/ 347368 w 388751"/>
                <a:gd name="connsiteY17" fmla="*/ 993011 h 1350049"/>
                <a:gd name="connsiteX18" fmla="*/ 41383 w 388751"/>
                <a:gd name="connsiteY18" fmla="*/ 993011 h 1350049"/>
                <a:gd name="connsiteX19" fmla="*/ 0 w 388751"/>
                <a:gd name="connsiteY19" fmla="*/ 952429 h 1350049"/>
                <a:gd name="connsiteX20" fmla="*/ 41383 w 388751"/>
                <a:gd name="connsiteY20" fmla="*/ 911846 h 1350049"/>
                <a:gd name="connsiteX21" fmla="*/ 135436 w 388751"/>
                <a:gd name="connsiteY21" fmla="*/ 0 h 1350049"/>
                <a:gd name="connsiteX22" fmla="*/ 252061 w 388751"/>
                <a:gd name="connsiteY22" fmla="*/ 0 h 1350049"/>
                <a:gd name="connsiteX23" fmla="*/ 252061 w 388751"/>
                <a:gd name="connsiteY23" fmla="*/ 132293 h 1350049"/>
                <a:gd name="connsiteX24" fmla="*/ 388751 w 388751"/>
                <a:gd name="connsiteY24" fmla="*/ 317004 h 1350049"/>
                <a:gd name="connsiteX25" fmla="*/ 388751 w 388751"/>
                <a:gd name="connsiteY25" fmla="*/ 770045 h 1350049"/>
                <a:gd name="connsiteX26" fmla="*/ 323541 w 388751"/>
                <a:gd name="connsiteY26" fmla="*/ 833695 h 1350049"/>
                <a:gd name="connsiteX27" fmla="*/ 63956 w 388751"/>
                <a:gd name="connsiteY27" fmla="*/ 833695 h 1350049"/>
                <a:gd name="connsiteX28" fmla="*/ 0 w 388751"/>
                <a:gd name="connsiteY28" fmla="*/ 770045 h 1350049"/>
                <a:gd name="connsiteX29" fmla="*/ 0 w 388751"/>
                <a:gd name="connsiteY29" fmla="*/ 317004 h 1350049"/>
                <a:gd name="connsiteX30" fmla="*/ 135436 w 388751"/>
                <a:gd name="connsiteY30" fmla="*/ 132293 h 13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751" h="1350049">
                  <a:moveTo>
                    <a:pt x="52670" y="1235934"/>
                  </a:moveTo>
                  <a:lnTo>
                    <a:pt x="334828" y="1235934"/>
                  </a:lnTo>
                  <a:cubicBezTo>
                    <a:pt x="364925" y="1235934"/>
                    <a:pt x="388751" y="1260742"/>
                    <a:pt x="388751" y="1289270"/>
                  </a:cubicBezTo>
                  <a:lnTo>
                    <a:pt x="388751" y="1350049"/>
                  </a:lnTo>
                  <a:lnTo>
                    <a:pt x="0" y="1350049"/>
                  </a:lnTo>
                  <a:lnTo>
                    <a:pt x="0" y="1289270"/>
                  </a:lnTo>
                  <a:cubicBezTo>
                    <a:pt x="0" y="1260742"/>
                    <a:pt x="22573" y="1235934"/>
                    <a:pt x="52670" y="1235934"/>
                  </a:cubicBezTo>
                  <a:close/>
                  <a:moveTo>
                    <a:pt x="41383" y="1076637"/>
                  </a:moveTo>
                  <a:lnTo>
                    <a:pt x="347368" y="1076637"/>
                  </a:lnTo>
                  <a:cubicBezTo>
                    <a:pt x="369941" y="1076637"/>
                    <a:pt x="388751" y="1094115"/>
                    <a:pt x="388751" y="1117835"/>
                  </a:cubicBezTo>
                  <a:cubicBezTo>
                    <a:pt x="388751" y="1140306"/>
                    <a:pt x="369941" y="1157784"/>
                    <a:pt x="347368" y="1157784"/>
                  </a:cubicBezTo>
                  <a:lnTo>
                    <a:pt x="41383" y="1157784"/>
                  </a:lnTo>
                  <a:cubicBezTo>
                    <a:pt x="17557" y="1157784"/>
                    <a:pt x="0" y="1140306"/>
                    <a:pt x="0" y="1117835"/>
                  </a:cubicBezTo>
                  <a:cubicBezTo>
                    <a:pt x="0" y="1094115"/>
                    <a:pt x="17557" y="1076637"/>
                    <a:pt x="41383" y="1076637"/>
                  </a:cubicBezTo>
                  <a:close/>
                  <a:moveTo>
                    <a:pt x="41383" y="911846"/>
                  </a:moveTo>
                  <a:lnTo>
                    <a:pt x="347368" y="911846"/>
                  </a:lnTo>
                  <a:cubicBezTo>
                    <a:pt x="369941" y="911846"/>
                    <a:pt x="388751" y="930293"/>
                    <a:pt x="388751" y="952429"/>
                  </a:cubicBezTo>
                  <a:cubicBezTo>
                    <a:pt x="388751" y="974565"/>
                    <a:pt x="369941" y="993011"/>
                    <a:pt x="347368" y="993011"/>
                  </a:cubicBezTo>
                  <a:lnTo>
                    <a:pt x="41383" y="993011"/>
                  </a:lnTo>
                  <a:cubicBezTo>
                    <a:pt x="17557" y="993011"/>
                    <a:pt x="0" y="974565"/>
                    <a:pt x="0" y="952429"/>
                  </a:cubicBezTo>
                  <a:cubicBezTo>
                    <a:pt x="0" y="930293"/>
                    <a:pt x="17557" y="911846"/>
                    <a:pt x="41383" y="911846"/>
                  </a:cubicBezTo>
                  <a:close/>
                  <a:moveTo>
                    <a:pt x="135436" y="0"/>
                  </a:moveTo>
                  <a:lnTo>
                    <a:pt x="252061" y="0"/>
                  </a:lnTo>
                  <a:lnTo>
                    <a:pt x="252061" y="132293"/>
                  </a:lnTo>
                  <a:cubicBezTo>
                    <a:pt x="331066" y="157254"/>
                    <a:pt x="388751" y="230889"/>
                    <a:pt x="388751" y="317004"/>
                  </a:cubicBezTo>
                  <a:lnTo>
                    <a:pt x="388751" y="770045"/>
                  </a:lnTo>
                  <a:cubicBezTo>
                    <a:pt x="388751" y="804990"/>
                    <a:pt x="359908" y="833695"/>
                    <a:pt x="323541" y="833695"/>
                  </a:cubicBezTo>
                  <a:lnTo>
                    <a:pt x="63956" y="833695"/>
                  </a:lnTo>
                  <a:cubicBezTo>
                    <a:pt x="28843" y="833695"/>
                    <a:pt x="0" y="804990"/>
                    <a:pt x="0" y="770045"/>
                  </a:cubicBezTo>
                  <a:lnTo>
                    <a:pt x="0" y="317004"/>
                  </a:lnTo>
                  <a:cubicBezTo>
                    <a:pt x="0" y="230889"/>
                    <a:pt x="56432" y="157254"/>
                    <a:pt x="135436" y="132293"/>
                  </a:cubicBezTo>
                  <a:close/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D41C616-B34D-DE42-B3F5-E717B5B8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911" y="6478985"/>
              <a:ext cx="388751" cy="1295110"/>
            </a:xfrm>
            <a:custGeom>
              <a:avLst/>
              <a:gdLst>
                <a:gd name="connsiteX0" fmla="*/ 41383 w 388751"/>
                <a:gd name="connsiteY0" fmla="*/ 1213961 h 1295110"/>
                <a:gd name="connsiteX1" fmla="*/ 347368 w 388751"/>
                <a:gd name="connsiteY1" fmla="*/ 1213961 h 1295110"/>
                <a:gd name="connsiteX2" fmla="*/ 388751 w 388751"/>
                <a:gd name="connsiteY2" fmla="*/ 1255160 h 1295110"/>
                <a:gd name="connsiteX3" fmla="*/ 347368 w 388751"/>
                <a:gd name="connsiteY3" fmla="*/ 1295110 h 1295110"/>
                <a:gd name="connsiteX4" fmla="*/ 41383 w 388751"/>
                <a:gd name="connsiteY4" fmla="*/ 1295110 h 1295110"/>
                <a:gd name="connsiteX5" fmla="*/ 0 w 388751"/>
                <a:gd name="connsiteY5" fmla="*/ 1255160 h 1295110"/>
                <a:gd name="connsiteX6" fmla="*/ 41383 w 388751"/>
                <a:gd name="connsiteY6" fmla="*/ 1213961 h 1295110"/>
                <a:gd name="connsiteX7" fmla="*/ 41383 w 388751"/>
                <a:gd name="connsiteY7" fmla="*/ 1049170 h 1295110"/>
                <a:gd name="connsiteX8" fmla="*/ 347368 w 388751"/>
                <a:gd name="connsiteY8" fmla="*/ 1049170 h 1295110"/>
                <a:gd name="connsiteX9" fmla="*/ 388751 w 388751"/>
                <a:gd name="connsiteY9" fmla="*/ 1089120 h 1295110"/>
                <a:gd name="connsiteX10" fmla="*/ 347368 w 388751"/>
                <a:gd name="connsiteY10" fmla="*/ 1130319 h 1295110"/>
                <a:gd name="connsiteX11" fmla="*/ 41383 w 388751"/>
                <a:gd name="connsiteY11" fmla="*/ 1130319 h 1295110"/>
                <a:gd name="connsiteX12" fmla="*/ 0 w 388751"/>
                <a:gd name="connsiteY12" fmla="*/ 1089120 h 1295110"/>
                <a:gd name="connsiteX13" fmla="*/ 41383 w 388751"/>
                <a:gd name="connsiteY13" fmla="*/ 1049170 h 1295110"/>
                <a:gd name="connsiteX14" fmla="*/ 41383 w 388751"/>
                <a:gd name="connsiteY14" fmla="*/ 889871 h 1295110"/>
                <a:gd name="connsiteX15" fmla="*/ 347368 w 388751"/>
                <a:gd name="connsiteY15" fmla="*/ 889871 h 1295110"/>
                <a:gd name="connsiteX16" fmla="*/ 388751 w 388751"/>
                <a:gd name="connsiteY16" fmla="*/ 929820 h 1295110"/>
                <a:gd name="connsiteX17" fmla="*/ 347368 w 388751"/>
                <a:gd name="connsiteY17" fmla="*/ 971018 h 1295110"/>
                <a:gd name="connsiteX18" fmla="*/ 41383 w 388751"/>
                <a:gd name="connsiteY18" fmla="*/ 971018 h 1295110"/>
                <a:gd name="connsiteX19" fmla="*/ 0 w 388751"/>
                <a:gd name="connsiteY19" fmla="*/ 929820 h 1295110"/>
                <a:gd name="connsiteX20" fmla="*/ 41383 w 388751"/>
                <a:gd name="connsiteY20" fmla="*/ 889871 h 1295110"/>
                <a:gd name="connsiteX21" fmla="*/ 0 w 388751"/>
                <a:gd name="connsiteY21" fmla="*/ 390003 h 1295110"/>
                <a:gd name="connsiteX22" fmla="*/ 388751 w 388751"/>
                <a:gd name="connsiteY22" fmla="*/ 390003 h 1295110"/>
                <a:gd name="connsiteX23" fmla="*/ 388751 w 388751"/>
                <a:gd name="connsiteY23" fmla="*/ 718346 h 1295110"/>
                <a:gd name="connsiteX24" fmla="*/ 0 w 388751"/>
                <a:gd name="connsiteY24" fmla="*/ 718346 h 1295110"/>
                <a:gd name="connsiteX25" fmla="*/ 98876 w 388751"/>
                <a:gd name="connsiteY25" fmla="*/ 0 h 1295110"/>
                <a:gd name="connsiteX26" fmla="*/ 295367 w 388751"/>
                <a:gd name="connsiteY26" fmla="*/ 0 h 1295110"/>
                <a:gd name="connsiteX27" fmla="*/ 295367 w 388751"/>
                <a:gd name="connsiteY27" fmla="*/ 97638 h 1295110"/>
                <a:gd name="connsiteX28" fmla="*/ 98876 w 388751"/>
                <a:gd name="connsiteY28" fmla="*/ 97638 h 129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8751" h="1295110">
                  <a:moveTo>
                    <a:pt x="41383" y="1213961"/>
                  </a:moveTo>
                  <a:lnTo>
                    <a:pt x="347368" y="1213961"/>
                  </a:lnTo>
                  <a:cubicBezTo>
                    <a:pt x="369941" y="1213961"/>
                    <a:pt x="388751" y="1232688"/>
                    <a:pt x="388751" y="1255160"/>
                  </a:cubicBezTo>
                  <a:cubicBezTo>
                    <a:pt x="388751" y="1277632"/>
                    <a:pt x="369941" y="1295110"/>
                    <a:pt x="347368" y="1295110"/>
                  </a:cubicBezTo>
                  <a:lnTo>
                    <a:pt x="41383" y="1295110"/>
                  </a:lnTo>
                  <a:cubicBezTo>
                    <a:pt x="17557" y="1295110"/>
                    <a:pt x="0" y="1277632"/>
                    <a:pt x="0" y="1255160"/>
                  </a:cubicBezTo>
                  <a:cubicBezTo>
                    <a:pt x="0" y="1232688"/>
                    <a:pt x="17557" y="1213961"/>
                    <a:pt x="41383" y="1213961"/>
                  </a:cubicBezTo>
                  <a:close/>
                  <a:moveTo>
                    <a:pt x="41383" y="1049170"/>
                  </a:moveTo>
                  <a:lnTo>
                    <a:pt x="347368" y="1049170"/>
                  </a:lnTo>
                  <a:cubicBezTo>
                    <a:pt x="369941" y="1049170"/>
                    <a:pt x="388751" y="1067897"/>
                    <a:pt x="388751" y="1089120"/>
                  </a:cubicBezTo>
                  <a:cubicBezTo>
                    <a:pt x="388751" y="1112841"/>
                    <a:pt x="369941" y="1130319"/>
                    <a:pt x="347368" y="1130319"/>
                  </a:cubicBezTo>
                  <a:lnTo>
                    <a:pt x="41383" y="1130319"/>
                  </a:lnTo>
                  <a:cubicBezTo>
                    <a:pt x="17557" y="1130319"/>
                    <a:pt x="0" y="1112841"/>
                    <a:pt x="0" y="1089120"/>
                  </a:cubicBezTo>
                  <a:cubicBezTo>
                    <a:pt x="0" y="1067897"/>
                    <a:pt x="17557" y="1049170"/>
                    <a:pt x="41383" y="1049170"/>
                  </a:cubicBezTo>
                  <a:close/>
                  <a:moveTo>
                    <a:pt x="41383" y="889871"/>
                  </a:moveTo>
                  <a:lnTo>
                    <a:pt x="347368" y="889871"/>
                  </a:lnTo>
                  <a:cubicBezTo>
                    <a:pt x="369941" y="889871"/>
                    <a:pt x="388751" y="908597"/>
                    <a:pt x="388751" y="929820"/>
                  </a:cubicBezTo>
                  <a:cubicBezTo>
                    <a:pt x="388751" y="953540"/>
                    <a:pt x="369941" y="971018"/>
                    <a:pt x="347368" y="971018"/>
                  </a:cubicBezTo>
                  <a:lnTo>
                    <a:pt x="41383" y="971018"/>
                  </a:lnTo>
                  <a:cubicBezTo>
                    <a:pt x="17557" y="971018"/>
                    <a:pt x="0" y="953540"/>
                    <a:pt x="0" y="929820"/>
                  </a:cubicBezTo>
                  <a:cubicBezTo>
                    <a:pt x="0" y="908597"/>
                    <a:pt x="17557" y="889871"/>
                    <a:pt x="41383" y="889871"/>
                  </a:cubicBezTo>
                  <a:close/>
                  <a:moveTo>
                    <a:pt x="0" y="390003"/>
                  </a:moveTo>
                  <a:lnTo>
                    <a:pt x="388751" y="390003"/>
                  </a:lnTo>
                  <a:lnTo>
                    <a:pt x="388751" y="718346"/>
                  </a:lnTo>
                  <a:lnTo>
                    <a:pt x="0" y="718346"/>
                  </a:lnTo>
                  <a:close/>
                  <a:moveTo>
                    <a:pt x="98876" y="0"/>
                  </a:moveTo>
                  <a:lnTo>
                    <a:pt x="295367" y="0"/>
                  </a:lnTo>
                  <a:lnTo>
                    <a:pt x="295367" y="97638"/>
                  </a:lnTo>
                  <a:lnTo>
                    <a:pt x="98876" y="97638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1" name="Freeform 320">
              <a:extLst>
                <a:ext uri="{FF2B5EF4-FFF2-40B4-BE49-F238E27FC236}">
                  <a16:creationId xmlns:a16="http://schemas.microsoft.com/office/drawing/2014/main" id="{4DF3340A-ED4A-FE48-8876-E5A50C1E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535" y="7885204"/>
              <a:ext cx="9816076" cy="670152"/>
            </a:xfrm>
            <a:custGeom>
              <a:avLst/>
              <a:gdLst>
                <a:gd name="T0" fmla="*/ 7881 w 7882"/>
                <a:gd name="T1" fmla="*/ 535 h 536"/>
                <a:gd name="T2" fmla="*/ 0 w 7882"/>
                <a:gd name="T3" fmla="*/ 535 h 536"/>
                <a:gd name="T4" fmla="*/ 0 w 7882"/>
                <a:gd name="T5" fmla="*/ 0 h 536"/>
                <a:gd name="T6" fmla="*/ 7881 w 7882"/>
                <a:gd name="T7" fmla="*/ 0 h 536"/>
                <a:gd name="T8" fmla="*/ 7881 w 7882"/>
                <a:gd name="T9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2" h="536">
                  <a:moveTo>
                    <a:pt x="7881" y="535"/>
                  </a:moveTo>
                  <a:lnTo>
                    <a:pt x="0" y="535"/>
                  </a:lnTo>
                  <a:lnTo>
                    <a:pt x="0" y="0"/>
                  </a:lnTo>
                  <a:lnTo>
                    <a:pt x="7881" y="0"/>
                  </a:lnTo>
                  <a:lnTo>
                    <a:pt x="7881" y="5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2" name="Freeform 321">
              <a:extLst>
                <a:ext uri="{FF2B5EF4-FFF2-40B4-BE49-F238E27FC236}">
                  <a16:creationId xmlns:a16="http://schemas.microsoft.com/office/drawing/2014/main" id="{34B6ADC1-3A02-D348-A80B-036D9ACB0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527" y="7171108"/>
              <a:ext cx="878887" cy="714095"/>
            </a:xfrm>
            <a:custGeom>
              <a:avLst/>
              <a:gdLst>
                <a:gd name="T0" fmla="*/ 703 w 704"/>
                <a:gd name="T1" fmla="*/ 0 h 574"/>
                <a:gd name="T2" fmla="*/ 0 w 704"/>
                <a:gd name="T3" fmla="*/ 0 h 574"/>
                <a:gd name="T4" fmla="*/ 0 w 704"/>
                <a:gd name="T5" fmla="*/ 573 h 574"/>
                <a:gd name="T6" fmla="*/ 703 w 704"/>
                <a:gd name="T7" fmla="*/ 573 h 574"/>
                <a:gd name="T8" fmla="*/ 703 w 704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574">
                  <a:moveTo>
                    <a:pt x="703" y="0"/>
                  </a:moveTo>
                  <a:lnTo>
                    <a:pt x="0" y="0"/>
                  </a:lnTo>
                  <a:lnTo>
                    <a:pt x="0" y="573"/>
                  </a:lnTo>
                  <a:lnTo>
                    <a:pt x="703" y="573"/>
                  </a:lnTo>
                  <a:lnTo>
                    <a:pt x="703" y="0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3" name="Freeform 322">
              <a:extLst>
                <a:ext uri="{FF2B5EF4-FFF2-40B4-BE49-F238E27FC236}">
                  <a16:creationId xmlns:a16="http://schemas.microsoft.com/office/drawing/2014/main" id="{28C9F9A0-3E76-7A4A-A1B7-C710E3366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51" y="7017302"/>
              <a:ext cx="1071142" cy="153804"/>
            </a:xfrm>
            <a:custGeom>
              <a:avLst/>
              <a:gdLst>
                <a:gd name="T0" fmla="*/ 860 w 861"/>
                <a:gd name="T1" fmla="*/ 124 h 125"/>
                <a:gd name="T2" fmla="*/ 0 w 861"/>
                <a:gd name="T3" fmla="*/ 124 h 125"/>
                <a:gd name="T4" fmla="*/ 0 w 861"/>
                <a:gd name="T5" fmla="*/ 0 h 125"/>
                <a:gd name="T6" fmla="*/ 860 w 861"/>
                <a:gd name="T7" fmla="*/ 0 h 125"/>
                <a:gd name="T8" fmla="*/ 860 w 861"/>
                <a:gd name="T9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125">
                  <a:moveTo>
                    <a:pt x="860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0" y="0"/>
                  </a:lnTo>
                  <a:lnTo>
                    <a:pt x="860" y="124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A5B3E5F-0113-A242-B939-61B6913E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921" y="5797845"/>
              <a:ext cx="910600" cy="1229200"/>
            </a:xfrm>
            <a:custGeom>
              <a:avLst/>
              <a:gdLst>
                <a:gd name="connsiteX0" fmla="*/ 492430 w 910600"/>
                <a:gd name="connsiteY0" fmla="*/ 0 h 1229200"/>
                <a:gd name="connsiteX1" fmla="*/ 542561 w 910600"/>
                <a:gd name="connsiteY1" fmla="*/ 0 h 1229200"/>
                <a:gd name="connsiteX2" fmla="*/ 542561 w 910600"/>
                <a:gd name="connsiteY2" fmla="*/ 53642 h 1229200"/>
                <a:gd name="connsiteX3" fmla="*/ 414727 w 910600"/>
                <a:gd name="connsiteY3" fmla="*/ 182135 h 1229200"/>
                <a:gd name="connsiteX4" fmla="*/ 337023 w 910600"/>
                <a:gd name="connsiteY4" fmla="*/ 259481 h 1229200"/>
                <a:gd name="connsiteX5" fmla="*/ 337023 w 910600"/>
                <a:gd name="connsiteY5" fmla="*/ 427017 h 1229200"/>
                <a:gd name="connsiteX6" fmla="*/ 562061 w 910600"/>
                <a:gd name="connsiteY6" fmla="*/ 427017 h 1229200"/>
                <a:gd name="connsiteX7" fmla="*/ 859564 w 910600"/>
                <a:gd name="connsiteY7" fmla="*/ 130442 h 1229200"/>
                <a:gd name="connsiteX8" fmla="*/ 859564 w 910600"/>
                <a:gd name="connsiteY8" fmla="*/ 65916 h 1229200"/>
                <a:gd name="connsiteX9" fmla="*/ 910600 w 910600"/>
                <a:gd name="connsiteY9" fmla="*/ 65916 h 1229200"/>
                <a:gd name="connsiteX10" fmla="*/ 910600 w 910600"/>
                <a:gd name="connsiteY10" fmla="*/ 130442 h 1229200"/>
                <a:gd name="connsiteX11" fmla="*/ 562061 w 910600"/>
                <a:gd name="connsiteY11" fmla="*/ 476652 h 1229200"/>
                <a:gd name="connsiteX12" fmla="*/ 337023 w 910600"/>
                <a:gd name="connsiteY12" fmla="*/ 476652 h 1229200"/>
                <a:gd name="connsiteX13" fmla="*/ 337023 w 910600"/>
                <a:gd name="connsiteY13" fmla="*/ 650008 h 1229200"/>
                <a:gd name="connsiteX14" fmla="*/ 339322 w 910600"/>
                <a:gd name="connsiteY14" fmla="*/ 650008 h 1229200"/>
                <a:gd name="connsiteX15" fmla="*/ 339322 w 910600"/>
                <a:gd name="connsiteY15" fmla="*/ 1229200 h 1229200"/>
                <a:gd name="connsiteX16" fmla="*/ 288174 w 910600"/>
                <a:gd name="connsiteY16" fmla="*/ 1229200 h 1229200"/>
                <a:gd name="connsiteX17" fmla="*/ 288174 w 910600"/>
                <a:gd name="connsiteY17" fmla="*/ 699724 h 1229200"/>
                <a:gd name="connsiteX18" fmla="*/ 0 w 910600"/>
                <a:gd name="connsiteY18" fmla="*/ 380299 h 1229200"/>
                <a:gd name="connsiteX19" fmla="*/ 0 w 910600"/>
                <a:gd name="connsiteY19" fmla="*/ 274652 h 1229200"/>
                <a:gd name="connsiteX20" fmla="*/ 51148 w 910600"/>
                <a:gd name="connsiteY20" fmla="*/ 274652 h 1229200"/>
                <a:gd name="connsiteX21" fmla="*/ 51148 w 910600"/>
                <a:gd name="connsiteY21" fmla="*/ 380299 h 1229200"/>
                <a:gd name="connsiteX22" fmla="*/ 211140 w 910600"/>
                <a:gd name="connsiteY22" fmla="*/ 626918 h 1229200"/>
                <a:gd name="connsiteX23" fmla="*/ 285639 w 910600"/>
                <a:gd name="connsiteY23" fmla="*/ 643581 h 1229200"/>
                <a:gd name="connsiteX24" fmla="*/ 285639 w 910600"/>
                <a:gd name="connsiteY24" fmla="*/ 259481 h 1229200"/>
                <a:gd name="connsiteX25" fmla="*/ 414727 w 910600"/>
                <a:gd name="connsiteY25" fmla="*/ 130988 h 1229200"/>
                <a:gd name="connsiteX26" fmla="*/ 492430 w 910600"/>
                <a:gd name="connsiteY26" fmla="*/ 53642 h 12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0600" h="1229200">
                  <a:moveTo>
                    <a:pt x="492430" y="0"/>
                  </a:moveTo>
                  <a:lnTo>
                    <a:pt x="542561" y="0"/>
                  </a:lnTo>
                  <a:lnTo>
                    <a:pt x="542561" y="53642"/>
                  </a:lnTo>
                  <a:cubicBezTo>
                    <a:pt x="542561" y="124750"/>
                    <a:pt x="484910" y="182135"/>
                    <a:pt x="414727" y="182135"/>
                  </a:cubicBezTo>
                  <a:cubicBezTo>
                    <a:pt x="370862" y="182135"/>
                    <a:pt x="337023" y="217065"/>
                    <a:pt x="337023" y="259481"/>
                  </a:cubicBezTo>
                  <a:lnTo>
                    <a:pt x="337023" y="427017"/>
                  </a:lnTo>
                  <a:lnTo>
                    <a:pt x="562061" y="427017"/>
                  </a:lnTo>
                  <a:cubicBezTo>
                    <a:pt x="725128" y="427017"/>
                    <a:pt x="859564" y="293000"/>
                    <a:pt x="859564" y="130442"/>
                  </a:cubicBezTo>
                  <a:lnTo>
                    <a:pt x="859564" y="65916"/>
                  </a:lnTo>
                  <a:lnTo>
                    <a:pt x="910600" y="65916"/>
                  </a:lnTo>
                  <a:lnTo>
                    <a:pt x="910600" y="130442"/>
                  </a:lnTo>
                  <a:cubicBezTo>
                    <a:pt x="910600" y="321541"/>
                    <a:pt x="753758" y="476652"/>
                    <a:pt x="562061" y="476652"/>
                  </a:cubicBezTo>
                  <a:lnTo>
                    <a:pt x="337023" y="476652"/>
                  </a:lnTo>
                  <a:lnTo>
                    <a:pt x="337023" y="650008"/>
                  </a:lnTo>
                  <a:lnTo>
                    <a:pt x="339322" y="650008"/>
                  </a:lnTo>
                  <a:lnTo>
                    <a:pt x="339322" y="1229200"/>
                  </a:lnTo>
                  <a:lnTo>
                    <a:pt x="288174" y="1229200"/>
                  </a:lnTo>
                  <a:lnTo>
                    <a:pt x="288174" y="699724"/>
                  </a:lnTo>
                  <a:cubicBezTo>
                    <a:pt x="124751" y="682324"/>
                    <a:pt x="0" y="546848"/>
                    <a:pt x="0" y="380299"/>
                  </a:cubicBezTo>
                  <a:lnTo>
                    <a:pt x="0" y="274652"/>
                  </a:lnTo>
                  <a:lnTo>
                    <a:pt x="51148" y="274652"/>
                  </a:lnTo>
                  <a:lnTo>
                    <a:pt x="51148" y="380299"/>
                  </a:lnTo>
                  <a:cubicBezTo>
                    <a:pt x="51148" y="490296"/>
                    <a:pt x="116408" y="584912"/>
                    <a:pt x="211140" y="626918"/>
                  </a:cubicBezTo>
                  <a:lnTo>
                    <a:pt x="285639" y="643581"/>
                  </a:lnTo>
                  <a:lnTo>
                    <a:pt x="285639" y="259481"/>
                  </a:lnTo>
                  <a:cubicBezTo>
                    <a:pt x="285639" y="188373"/>
                    <a:pt x="343290" y="130988"/>
                    <a:pt x="414727" y="130988"/>
                  </a:cubicBezTo>
                  <a:cubicBezTo>
                    <a:pt x="457338" y="130988"/>
                    <a:pt x="492430" y="96058"/>
                    <a:pt x="492430" y="53642"/>
                  </a:cubicBez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5" name="Freeform 326">
              <a:extLst>
                <a:ext uri="{FF2B5EF4-FFF2-40B4-BE49-F238E27FC236}">
                  <a16:creationId xmlns:a16="http://schemas.microsoft.com/office/drawing/2014/main" id="{8EFFE8B0-A13E-EA42-96A8-8A592961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09" y="5611081"/>
              <a:ext cx="549304" cy="461415"/>
            </a:xfrm>
            <a:custGeom>
              <a:avLst/>
              <a:gdLst>
                <a:gd name="T0" fmla="*/ 439 w 440"/>
                <a:gd name="T1" fmla="*/ 371 h 372"/>
                <a:gd name="T2" fmla="*/ 0 w 440"/>
                <a:gd name="T3" fmla="*/ 371 h 372"/>
                <a:gd name="T4" fmla="*/ 0 w 440"/>
                <a:gd name="T5" fmla="*/ 312 h 372"/>
                <a:gd name="T6" fmla="*/ 0 w 440"/>
                <a:gd name="T7" fmla="*/ 312 h 372"/>
                <a:gd name="T8" fmla="*/ 149 w 440"/>
                <a:gd name="T9" fmla="*/ 163 h 372"/>
                <a:gd name="T10" fmla="*/ 198 w 440"/>
                <a:gd name="T11" fmla="*/ 163 h 372"/>
                <a:gd name="T12" fmla="*/ 198 w 440"/>
                <a:gd name="T13" fmla="*/ 163 h 372"/>
                <a:gd name="T14" fmla="*/ 364 w 440"/>
                <a:gd name="T15" fmla="*/ 0 h 372"/>
                <a:gd name="T16" fmla="*/ 439 w 440"/>
                <a:gd name="T17" fmla="*/ 0 h 372"/>
                <a:gd name="T18" fmla="*/ 439 w 440"/>
                <a:gd name="T1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0" h="372">
                  <a:moveTo>
                    <a:pt x="439" y="371"/>
                  </a:moveTo>
                  <a:lnTo>
                    <a:pt x="0" y="371"/>
                  </a:lnTo>
                  <a:lnTo>
                    <a:pt x="0" y="312"/>
                  </a:lnTo>
                  <a:lnTo>
                    <a:pt x="0" y="312"/>
                  </a:lnTo>
                  <a:cubicBezTo>
                    <a:pt x="0" y="230"/>
                    <a:pt x="67" y="163"/>
                    <a:pt x="149" y="163"/>
                  </a:cubicBezTo>
                  <a:lnTo>
                    <a:pt x="198" y="163"/>
                  </a:lnTo>
                  <a:lnTo>
                    <a:pt x="198" y="163"/>
                  </a:lnTo>
                  <a:cubicBezTo>
                    <a:pt x="200" y="73"/>
                    <a:pt x="274" y="0"/>
                    <a:pt x="364" y="0"/>
                  </a:cubicBezTo>
                  <a:lnTo>
                    <a:pt x="439" y="0"/>
                  </a:lnTo>
                  <a:lnTo>
                    <a:pt x="439" y="371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6" name="Freeform 327">
              <a:extLst>
                <a:ext uri="{FF2B5EF4-FFF2-40B4-BE49-F238E27FC236}">
                  <a16:creationId xmlns:a16="http://schemas.microsoft.com/office/drawing/2014/main" id="{89762904-0AA9-1E40-A0E9-6F0B219EE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811" y="5254033"/>
              <a:ext cx="1087623" cy="543814"/>
            </a:xfrm>
            <a:custGeom>
              <a:avLst/>
              <a:gdLst>
                <a:gd name="T0" fmla="*/ 620 w 873"/>
                <a:gd name="T1" fmla="*/ 435 h 436"/>
                <a:gd name="T2" fmla="*/ 252 w 873"/>
                <a:gd name="T3" fmla="*/ 435 h 436"/>
                <a:gd name="T4" fmla="*/ 252 w 873"/>
                <a:gd name="T5" fmla="*/ 435 h 436"/>
                <a:gd name="T6" fmla="*/ 0 w 873"/>
                <a:gd name="T7" fmla="*/ 183 h 436"/>
                <a:gd name="T8" fmla="*/ 0 w 873"/>
                <a:gd name="T9" fmla="*/ 0 h 436"/>
                <a:gd name="T10" fmla="*/ 132 w 873"/>
                <a:gd name="T11" fmla="*/ 0 h 436"/>
                <a:gd name="T12" fmla="*/ 132 w 873"/>
                <a:gd name="T13" fmla="*/ 0 h 436"/>
                <a:gd name="T14" fmla="*/ 404 w 873"/>
                <a:gd name="T15" fmla="*/ 173 h 436"/>
                <a:gd name="T16" fmla="*/ 432 w 873"/>
                <a:gd name="T17" fmla="*/ 229 h 436"/>
                <a:gd name="T18" fmla="*/ 442 w 873"/>
                <a:gd name="T19" fmla="*/ 207 h 436"/>
                <a:gd name="T20" fmla="*/ 442 w 873"/>
                <a:gd name="T21" fmla="*/ 207 h 436"/>
                <a:gd name="T22" fmla="*/ 770 w 873"/>
                <a:gd name="T23" fmla="*/ 0 h 436"/>
                <a:gd name="T24" fmla="*/ 872 w 873"/>
                <a:gd name="T25" fmla="*/ 0 h 436"/>
                <a:gd name="T26" fmla="*/ 872 w 873"/>
                <a:gd name="T27" fmla="*/ 183 h 436"/>
                <a:gd name="T28" fmla="*/ 872 w 873"/>
                <a:gd name="T29" fmla="*/ 183 h 436"/>
                <a:gd name="T30" fmla="*/ 620 w 873"/>
                <a:gd name="T31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3" h="436">
                  <a:moveTo>
                    <a:pt x="620" y="435"/>
                  </a:moveTo>
                  <a:lnTo>
                    <a:pt x="252" y="435"/>
                  </a:lnTo>
                  <a:lnTo>
                    <a:pt x="252" y="435"/>
                  </a:lnTo>
                  <a:cubicBezTo>
                    <a:pt x="113" y="435"/>
                    <a:pt x="0" y="322"/>
                    <a:pt x="0" y="183"/>
                  </a:cubicBezTo>
                  <a:lnTo>
                    <a:pt x="0" y="0"/>
                  </a:lnTo>
                  <a:lnTo>
                    <a:pt x="132" y="0"/>
                  </a:lnTo>
                  <a:lnTo>
                    <a:pt x="132" y="0"/>
                  </a:lnTo>
                  <a:cubicBezTo>
                    <a:pt x="249" y="0"/>
                    <a:pt x="355" y="68"/>
                    <a:pt x="404" y="173"/>
                  </a:cubicBezTo>
                  <a:lnTo>
                    <a:pt x="432" y="229"/>
                  </a:lnTo>
                  <a:lnTo>
                    <a:pt x="442" y="207"/>
                  </a:lnTo>
                  <a:lnTo>
                    <a:pt x="442" y="207"/>
                  </a:lnTo>
                  <a:cubicBezTo>
                    <a:pt x="502" y="81"/>
                    <a:pt x="630" y="0"/>
                    <a:pt x="770" y="0"/>
                  </a:cubicBezTo>
                  <a:lnTo>
                    <a:pt x="872" y="0"/>
                  </a:lnTo>
                  <a:lnTo>
                    <a:pt x="872" y="183"/>
                  </a:lnTo>
                  <a:lnTo>
                    <a:pt x="872" y="183"/>
                  </a:lnTo>
                  <a:cubicBezTo>
                    <a:pt x="872" y="322"/>
                    <a:pt x="759" y="435"/>
                    <a:pt x="620" y="435"/>
                  </a:cubicBez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7" name="Freeform 328">
              <a:extLst>
                <a:ext uri="{FF2B5EF4-FFF2-40B4-BE49-F238E27FC236}">
                  <a16:creationId xmlns:a16="http://schemas.microsoft.com/office/drawing/2014/main" id="{CEF3795E-F12B-1344-860F-F4BC346F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220" y="5457277"/>
              <a:ext cx="340569" cy="340569"/>
            </a:xfrm>
            <a:custGeom>
              <a:avLst/>
              <a:gdLst>
                <a:gd name="T0" fmla="*/ 273 w 274"/>
                <a:gd name="T1" fmla="*/ 136 h 274"/>
                <a:gd name="T2" fmla="*/ 273 w 274"/>
                <a:gd name="T3" fmla="*/ 136 h 274"/>
                <a:gd name="T4" fmla="*/ 136 w 274"/>
                <a:gd name="T5" fmla="*/ 273 h 274"/>
                <a:gd name="T6" fmla="*/ 136 w 274"/>
                <a:gd name="T7" fmla="*/ 273 h 274"/>
                <a:gd name="T8" fmla="*/ 0 w 274"/>
                <a:gd name="T9" fmla="*/ 136 h 274"/>
                <a:gd name="T10" fmla="*/ 0 w 274"/>
                <a:gd name="T11" fmla="*/ 136 h 274"/>
                <a:gd name="T12" fmla="*/ 136 w 274"/>
                <a:gd name="T13" fmla="*/ 0 h 274"/>
                <a:gd name="T14" fmla="*/ 136 w 274"/>
                <a:gd name="T15" fmla="*/ 0 h 274"/>
                <a:gd name="T16" fmla="*/ 273 w 274"/>
                <a:gd name="T17" fmla="*/ 13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273" y="136"/>
                  </a:moveTo>
                  <a:lnTo>
                    <a:pt x="273" y="136"/>
                  </a:lnTo>
                  <a:cubicBezTo>
                    <a:pt x="273" y="211"/>
                    <a:pt x="211" y="273"/>
                    <a:pt x="136" y="273"/>
                  </a:cubicBezTo>
                  <a:lnTo>
                    <a:pt x="136" y="273"/>
                  </a:lnTo>
                  <a:cubicBezTo>
                    <a:pt x="61" y="273"/>
                    <a:pt x="0" y="211"/>
                    <a:pt x="0" y="136"/>
                  </a:cubicBezTo>
                  <a:lnTo>
                    <a:pt x="0" y="136"/>
                  </a:lnTo>
                  <a:cubicBezTo>
                    <a:pt x="0" y="61"/>
                    <a:pt x="61" y="0"/>
                    <a:pt x="136" y="0"/>
                  </a:cubicBezTo>
                  <a:lnTo>
                    <a:pt x="136" y="0"/>
                  </a:lnTo>
                  <a:cubicBezTo>
                    <a:pt x="211" y="0"/>
                    <a:pt x="273" y="61"/>
                    <a:pt x="273" y="136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8" name="Freeform 329">
              <a:extLst>
                <a:ext uri="{FF2B5EF4-FFF2-40B4-BE49-F238E27FC236}">
                  <a16:creationId xmlns:a16="http://schemas.microsoft.com/office/drawing/2014/main" id="{B2CFA885-0622-8C4C-872A-7F2AB7DB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504" y="6132921"/>
              <a:ext cx="368036" cy="1752283"/>
            </a:xfrm>
            <a:custGeom>
              <a:avLst/>
              <a:gdLst>
                <a:gd name="T0" fmla="*/ 294 w 295"/>
                <a:gd name="T1" fmla="*/ 1407 h 1408"/>
                <a:gd name="T2" fmla="*/ 0 w 295"/>
                <a:gd name="T3" fmla="*/ 1407 h 1408"/>
                <a:gd name="T4" fmla="*/ 0 w 295"/>
                <a:gd name="T5" fmla="*/ 0 h 1408"/>
                <a:gd name="T6" fmla="*/ 294 w 295"/>
                <a:gd name="T7" fmla="*/ 0 h 1408"/>
                <a:gd name="T8" fmla="*/ 294 w 295"/>
                <a:gd name="T9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408">
                  <a:moveTo>
                    <a:pt x="294" y="1407"/>
                  </a:moveTo>
                  <a:lnTo>
                    <a:pt x="0" y="1407"/>
                  </a:lnTo>
                  <a:lnTo>
                    <a:pt x="0" y="0"/>
                  </a:lnTo>
                  <a:lnTo>
                    <a:pt x="294" y="0"/>
                  </a:lnTo>
                  <a:lnTo>
                    <a:pt x="294" y="1407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49" name="Freeform 330">
              <a:extLst>
                <a:ext uri="{FF2B5EF4-FFF2-40B4-BE49-F238E27FC236}">
                  <a16:creationId xmlns:a16="http://schemas.microsoft.com/office/drawing/2014/main" id="{F5932045-22FE-5943-9BA9-1D720F36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37" y="6440530"/>
              <a:ext cx="280145" cy="1450164"/>
            </a:xfrm>
            <a:custGeom>
              <a:avLst/>
              <a:gdLst>
                <a:gd name="T0" fmla="*/ 226 w 227"/>
                <a:gd name="T1" fmla="*/ 1161 h 1162"/>
                <a:gd name="T2" fmla="*/ 0 w 227"/>
                <a:gd name="T3" fmla="*/ 1161 h 1162"/>
                <a:gd name="T4" fmla="*/ 0 w 227"/>
                <a:gd name="T5" fmla="*/ 0 h 1162"/>
                <a:gd name="T6" fmla="*/ 226 w 227"/>
                <a:gd name="T7" fmla="*/ 0 h 1162"/>
                <a:gd name="T8" fmla="*/ 226 w 227"/>
                <a:gd name="T9" fmla="*/ 116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162">
                  <a:moveTo>
                    <a:pt x="226" y="1161"/>
                  </a:moveTo>
                  <a:lnTo>
                    <a:pt x="0" y="1161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1161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0" name="Freeform 339">
              <a:extLst>
                <a:ext uri="{FF2B5EF4-FFF2-40B4-BE49-F238E27FC236}">
                  <a16:creationId xmlns:a16="http://schemas.microsoft.com/office/drawing/2014/main" id="{1F51268F-C5E5-CA48-82C8-67EDC230B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078" y="7769847"/>
              <a:ext cx="988748" cy="115355"/>
            </a:xfrm>
            <a:custGeom>
              <a:avLst/>
              <a:gdLst>
                <a:gd name="T0" fmla="*/ 794 w 795"/>
                <a:gd name="T1" fmla="*/ 92 h 93"/>
                <a:gd name="T2" fmla="*/ 0 w 795"/>
                <a:gd name="T3" fmla="*/ 92 h 93"/>
                <a:gd name="T4" fmla="*/ 0 w 795"/>
                <a:gd name="T5" fmla="*/ 0 h 93"/>
                <a:gd name="T6" fmla="*/ 794 w 795"/>
                <a:gd name="T7" fmla="*/ 0 h 93"/>
                <a:gd name="T8" fmla="*/ 794 w 795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5" h="93">
                  <a:moveTo>
                    <a:pt x="794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94" y="0"/>
                  </a:lnTo>
                  <a:lnTo>
                    <a:pt x="794" y="92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9F1BFDC-B453-4F4A-8A87-DBF9C0C2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80" y="7813792"/>
              <a:ext cx="328349" cy="31692"/>
            </a:xfrm>
            <a:custGeom>
              <a:avLst/>
              <a:gdLst>
                <a:gd name="connsiteX0" fmla="*/ 230711 w 328349"/>
                <a:gd name="connsiteY0" fmla="*/ 0 h 31692"/>
                <a:gd name="connsiteX1" fmla="*/ 328349 w 328349"/>
                <a:gd name="connsiteY1" fmla="*/ 0 h 31692"/>
                <a:gd name="connsiteX2" fmla="*/ 328349 w 328349"/>
                <a:gd name="connsiteY2" fmla="*/ 31692 h 31692"/>
                <a:gd name="connsiteX3" fmla="*/ 230711 w 328349"/>
                <a:gd name="connsiteY3" fmla="*/ 31692 h 31692"/>
                <a:gd name="connsiteX4" fmla="*/ 0 w 328349"/>
                <a:gd name="connsiteY4" fmla="*/ 0 h 31692"/>
                <a:gd name="connsiteX5" fmla="*/ 174549 w 328349"/>
                <a:gd name="connsiteY5" fmla="*/ 0 h 31692"/>
                <a:gd name="connsiteX6" fmla="*/ 174549 w 328349"/>
                <a:gd name="connsiteY6" fmla="*/ 31692 h 31692"/>
                <a:gd name="connsiteX7" fmla="*/ 0 w 328349"/>
                <a:gd name="connsiteY7" fmla="*/ 31692 h 3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349" h="31692">
                  <a:moveTo>
                    <a:pt x="230711" y="0"/>
                  </a:moveTo>
                  <a:lnTo>
                    <a:pt x="328349" y="0"/>
                  </a:lnTo>
                  <a:lnTo>
                    <a:pt x="328349" y="31692"/>
                  </a:lnTo>
                  <a:lnTo>
                    <a:pt x="230711" y="31692"/>
                  </a:lnTo>
                  <a:close/>
                  <a:moveTo>
                    <a:pt x="0" y="0"/>
                  </a:moveTo>
                  <a:lnTo>
                    <a:pt x="174549" y="0"/>
                  </a:lnTo>
                  <a:lnTo>
                    <a:pt x="174549" y="31692"/>
                  </a:lnTo>
                  <a:lnTo>
                    <a:pt x="0" y="31692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4C011F5-AA69-3146-AC19-5E4390DF1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3926" y="7324913"/>
              <a:ext cx="674391" cy="350303"/>
            </a:xfrm>
            <a:custGeom>
              <a:avLst/>
              <a:gdLst>
                <a:gd name="connsiteX0" fmla="*/ 653121 w 674391"/>
                <a:gd name="connsiteY0" fmla="*/ 126338 h 350303"/>
                <a:gd name="connsiteX1" fmla="*/ 674391 w 674391"/>
                <a:gd name="connsiteY1" fmla="*/ 147609 h 350303"/>
                <a:gd name="connsiteX2" fmla="*/ 471700 w 674391"/>
                <a:gd name="connsiteY2" fmla="*/ 350303 h 350303"/>
                <a:gd name="connsiteX3" fmla="*/ 450430 w 674391"/>
                <a:gd name="connsiteY3" fmla="*/ 329033 h 350303"/>
                <a:gd name="connsiteX4" fmla="*/ 21389 w 674391"/>
                <a:gd name="connsiteY4" fmla="*/ 126338 h 350303"/>
                <a:gd name="connsiteX5" fmla="*/ 223954 w 674391"/>
                <a:gd name="connsiteY5" fmla="*/ 329033 h 350303"/>
                <a:gd name="connsiteX6" fmla="*/ 201307 w 674391"/>
                <a:gd name="connsiteY6" fmla="*/ 350303 h 350303"/>
                <a:gd name="connsiteX7" fmla="*/ 0 w 674391"/>
                <a:gd name="connsiteY7" fmla="*/ 147609 h 350303"/>
                <a:gd name="connsiteX8" fmla="*/ 324088 w 674391"/>
                <a:gd name="connsiteY8" fmla="*/ 0 h 350303"/>
                <a:gd name="connsiteX9" fmla="*/ 355729 w 674391"/>
                <a:gd name="connsiteY9" fmla="*/ 0 h 350303"/>
                <a:gd name="connsiteX10" fmla="*/ 355729 w 674391"/>
                <a:gd name="connsiteY10" fmla="*/ 273398 h 350303"/>
                <a:gd name="connsiteX11" fmla="*/ 324088 w 674391"/>
                <a:gd name="connsiteY11" fmla="*/ 273398 h 35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4391" h="350303">
                  <a:moveTo>
                    <a:pt x="653121" y="126338"/>
                  </a:moveTo>
                  <a:lnTo>
                    <a:pt x="674391" y="147609"/>
                  </a:lnTo>
                  <a:lnTo>
                    <a:pt x="471700" y="350303"/>
                  </a:lnTo>
                  <a:lnTo>
                    <a:pt x="450430" y="329033"/>
                  </a:lnTo>
                  <a:close/>
                  <a:moveTo>
                    <a:pt x="21389" y="126338"/>
                  </a:moveTo>
                  <a:lnTo>
                    <a:pt x="223954" y="329033"/>
                  </a:lnTo>
                  <a:lnTo>
                    <a:pt x="201307" y="350303"/>
                  </a:lnTo>
                  <a:lnTo>
                    <a:pt x="0" y="147609"/>
                  </a:lnTo>
                  <a:close/>
                  <a:moveTo>
                    <a:pt x="324088" y="0"/>
                  </a:moveTo>
                  <a:lnTo>
                    <a:pt x="355729" y="0"/>
                  </a:lnTo>
                  <a:lnTo>
                    <a:pt x="355729" y="273398"/>
                  </a:lnTo>
                  <a:lnTo>
                    <a:pt x="324088" y="273398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3" name="Freeform 345">
              <a:extLst>
                <a:ext uri="{FF2B5EF4-FFF2-40B4-BE49-F238E27FC236}">
                  <a16:creationId xmlns:a16="http://schemas.microsoft.com/office/drawing/2014/main" id="{51FC0387-60B3-A043-B165-CEB9D6E03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2623" y="5583617"/>
              <a:ext cx="565782" cy="296624"/>
            </a:xfrm>
            <a:custGeom>
              <a:avLst/>
              <a:gdLst>
                <a:gd name="T0" fmla="*/ 451 w 452"/>
                <a:gd name="T1" fmla="*/ 235 h 236"/>
                <a:gd name="T2" fmla="*/ 0 w 452"/>
                <a:gd name="T3" fmla="*/ 235 h 236"/>
                <a:gd name="T4" fmla="*/ 0 w 452"/>
                <a:gd name="T5" fmla="*/ 186 h 236"/>
                <a:gd name="T6" fmla="*/ 0 w 452"/>
                <a:gd name="T7" fmla="*/ 186 h 236"/>
                <a:gd name="T8" fmla="*/ 185 w 452"/>
                <a:gd name="T9" fmla="*/ 0 h 236"/>
                <a:gd name="T10" fmla="*/ 254 w 452"/>
                <a:gd name="T11" fmla="*/ 0 h 236"/>
                <a:gd name="T12" fmla="*/ 254 w 452"/>
                <a:gd name="T13" fmla="*/ 0 h 236"/>
                <a:gd name="T14" fmla="*/ 451 w 452"/>
                <a:gd name="T15" fmla="*/ 197 h 236"/>
                <a:gd name="T16" fmla="*/ 451 w 452"/>
                <a:gd name="T17" fmla="*/ 23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236">
                  <a:moveTo>
                    <a:pt x="451" y="235"/>
                  </a:moveTo>
                  <a:lnTo>
                    <a:pt x="0" y="235"/>
                  </a:lnTo>
                  <a:lnTo>
                    <a:pt x="0" y="186"/>
                  </a:lnTo>
                  <a:lnTo>
                    <a:pt x="0" y="186"/>
                  </a:lnTo>
                  <a:cubicBezTo>
                    <a:pt x="0" y="84"/>
                    <a:pt x="83" y="0"/>
                    <a:pt x="185" y="0"/>
                  </a:cubicBezTo>
                  <a:lnTo>
                    <a:pt x="254" y="0"/>
                  </a:lnTo>
                  <a:lnTo>
                    <a:pt x="254" y="0"/>
                  </a:lnTo>
                  <a:cubicBezTo>
                    <a:pt x="363" y="0"/>
                    <a:pt x="451" y="88"/>
                    <a:pt x="451" y="197"/>
                  </a:cubicBezTo>
                  <a:lnTo>
                    <a:pt x="451" y="235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4" name="Freeform 346">
              <a:extLst>
                <a:ext uri="{FF2B5EF4-FFF2-40B4-BE49-F238E27FC236}">
                  <a16:creationId xmlns:a16="http://schemas.microsoft.com/office/drawing/2014/main" id="{7476CA6D-1F4B-814E-ACAF-61E821AA7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527" y="7297447"/>
              <a:ext cx="878887" cy="362541"/>
            </a:xfrm>
            <a:custGeom>
              <a:avLst/>
              <a:gdLst>
                <a:gd name="T0" fmla="*/ 642 w 704"/>
                <a:gd name="T1" fmla="*/ 10 h 290"/>
                <a:gd name="T2" fmla="*/ 642 w 704"/>
                <a:gd name="T3" fmla="*/ 10 h 290"/>
                <a:gd name="T4" fmla="*/ 624 w 704"/>
                <a:gd name="T5" fmla="*/ 0 h 290"/>
                <a:gd name="T6" fmla="*/ 624 w 704"/>
                <a:gd name="T7" fmla="*/ 0 h 290"/>
                <a:gd name="T8" fmla="*/ 607 w 704"/>
                <a:gd name="T9" fmla="*/ 10 h 290"/>
                <a:gd name="T10" fmla="*/ 484 w 704"/>
                <a:gd name="T11" fmla="*/ 222 h 290"/>
                <a:gd name="T12" fmla="*/ 380 w 704"/>
                <a:gd name="T13" fmla="*/ 12 h 290"/>
                <a:gd name="T14" fmla="*/ 380 w 704"/>
                <a:gd name="T15" fmla="*/ 12 h 290"/>
                <a:gd name="T16" fmla="*/ 363 w 704"/>
                <a:gd name="T17" fmla="*/ 0 h 290"/>
                <a:gd name="T18" fmla="*/ 363 w 704"/>
                <a:gd name="T19" fmla="*/ 0 h 290"/>
                <a:gd name="T20" fmla="*/ 345 w 704"/>
                <a:gd name="T21" fmla="*/ 10 h 290"/>
                <a:gd name="T22" fmla="*/ 223 w 704"/>
                <a:gd name="T23" fmla="*/ 229 h 290"/>
                <a:gd name="T24" fmla="*/ 77 w 704"/>
                <a:gd name="T25" fmla="*/ 9 h 290"/>
                <a:gd name="T26" fmla="*/ 77 w 704"/>
                <a:gd name="T27" fmla="*/ 9 h 290"/>
                <a:gd name="T28" fmla="*/ 60 w 704"/>
                <a:gd name="T29" fmla="*/ 0 h 290"/>
                <a:gd name="T30" fmla="*/ 60 w 704"/>
                <a:gd name="T31" fmla="*/ 0 h 290"/>
                <a:gd name="T32" fmla="*/ 43 w 704"/>
                <a:gd name="T33" fmla="*/ 10 h 290"/>
                <a:gd name="T34" fmla="*/ 0 w 704"/>
                <a:gd name="T35" fmla="*/ 81 h 290"/>
                <a:gd name="T36" fmla="*/ 0 w 704"/>
                <a:gd name="T37" fmla="*/ 161 h 290"/>
                <a:gd name="T38" fmla="*/ 61 w 704"/>
                <a:gd name="T39" fmla="*/ 59 h 290"/>
                <a:gd name="T40" fmla="*/ 207 w 704"/>
                <a:gd name="T41" fmla="*/ 279 h 290"/>
                <a:gd name="T42" fmla="*/ 207 w 704"/>
                <a:gd name="T43" fmla="*/ 279 h 290"/>
                <a:gd name="T44" fmla="*/ 225 w 704"/>
                <a:gd name="T45" fmla="*/ 289 h 290"/>
                <a:gd name="T46" fmla="*/ 225 w 704"/>
                <a:gd name="T47" fmla="*/ 289 h 290"/>
                <a:gd name="T48" fmla="*/ 242 w 704"/>
                <a:gd name="T49" fmla="*/ 277 h 290"/>
                <a:gd name="T50" fmla="*/ 361 w 704"/>
                <a:gd name="T51" fmla="*/ 64 h 290"/>
                <a:gd name="T52" fmla="*/ 465 w 704"/>
                <a:gd name="T53" fmla="*/ 275 h 290"/>
                <a:gd name="T54" fmla="*/ 465 w 704"/>
                <a:gd name="T55" fmla="*/ 275 h 290"/>
                <a:gd name="T56" fmla="*/ 483 w 704"/>
                <a:gd name="T57" fmla="*/ 286 h 290"/>
                <a:gd name="T58" fmla="*/ 483 w 704"/>
                <a:gd name="T59" fmla="*/ 286 h 290"/>
                <a:gd name="T60" fmla="*/ 501 w 704"/>
                <a:gd name="T61" fmla="*/ 276 h 290"/>
                <a:gd name="T62" fmla="*/ 624 w 704"/>
                <a:gd name="T63" fmla="*/ 61 h 290"/>
                <a:gd name="T64" fmla="*/ 703 w 704"/>
                <a:gd name="T65" fmla="*/ 195 h 290"/>
                <a:gd name="T66" fmla="*/ 703 w 704"/>
                <a:gd name="T67" fmla="*/ 114 h 290"/>
                <a:gd name="T68" fmla="*/ 642 w 704"/>
                <a:gd name="T69" fmla="*/ 1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4" h="290">
                  <a:moveTo>
                    <a:pt x="642" y="10"/>
                  </a:moveTo>
                  <a:lnTo>
                    <a:pt x="642" y="10"/>
                  </a:lnTo>
                  <a:cubicBezTo>
                    <a:pt x="638" y="4"/>
                    <a:pt x="631" y="0"/>
                    <a:pt x="624" y="0"/>
                  </a:cubicBezTo>
                  <a:lnTo>
                    <a:pt x="624" y="0"/>
                  </a:lnTo>
                  <a:cubicBezTo>
                    <a:pt x="617" y="0"/>
                    <a:pt x="610" y="4"/>
                    <a:pt x="607" y="10"/>
                  </a:cubicBezTo>
                  <a:lnTo>
                    <a:pt x="484" y="222"/>
                  </a:lnTo>
                  <a:lnTo>
                    <a:pt x="380" y="12"/>
                  </a:lnTo>
                  <a:lnTo>
                    <a:pt x="380" y="12"/>
                  </a:lnTo>
                  <a:cubicBezTo>
                    <a:pt x="377" y="4"/>
                    <a:pt x="370" y="0"/>
                    <a:pt x="363" y="0"/>
                  </a:cubicBezTo>
                  <a:lnTo>
                    <a:pt x="363" y="0"/>
                  </a:lnTo>
                  <a:cubicBezTo>
                    <a:pt x="355" y="0"/>
                    <a:pt x="348" y="4"/>
                    <a:pt x="345" y="10"/>
                  </a:cubicBezTo>
                  <a:lnTo>
                    <a:pt x="223" y="229"/>
                  </a:lnTo>
                  <a:lnTo>
                    <a:pt x="77" y="9"/>
                  </a:lnTo>
                  <a:lnTo>
                    <a:pt x="77" y="9"/>
                  </a:lnTo>
                  <a:cubicBezTo>
                    <a:pt x="73" y="3"/>
                    <a:pt x="67" y="0"/>
                    <a:pt x="60" y="0"/>
                  </a:cubicBezTo>
                  <a:lnTo>
                    <a:pt x="60" y="0"/>
                  </a:lnTo>
                  <a:cubicBezTo>
                    <a:pt x="53" y="0"/>
                    <a:pt x="47" y="4"/>
                    <a:pt x="43" y="10"/>
                  </a:cubicBezTo>
                  <a:lnTo>
                    <a:pt x="0" y="81"/>
                  </a:lnTo>
                  <a:lnTo>
                    <a:pt x="0" y="161"/>
                  </a:lnTo>
                  <a:lnTo>
                    <a:pt x="61" y="59"/>
                  </a:lnTo>
                  <a:lnTo>
                    <a:pt x="207" y="279"/>
                  </a:lnTo>
                  <a:lnTo>
                    <a:pt x="207" y="279"/>
                  </a:lnTo>
                  <a:cubicBezTo>
                    <a:pt x="212" y="285"/>
                    <a:pt x="219" y="289"/>
                    <a:pt x="225" y="289"/>
                  </a:cubicBezTo>
                  <a:lnTo>
                    <a:pt x="225" y="289"/>
                  </a:lnTo>
                  <a:cubicBezTo>
                    <a:pt x="232" y="288"/>
                    <a:pt x="239" y="284"/>
                    <a:pt x="242" y="277"/>
                  </a:cubicBezTo>
                  <a:lnTo>
                    <a:pt x="361" y="64"/>
                  </a:lnTo>
                  <a:lnTo>
                    <a:pt x="465" y="275"/>
                  </a:lnTo>
                  <a:lnTo>
                    <a:pt x="465" y="275"/>
                  </a:lnTo>
                  <a:cubicBezTo>
                    <a:pt x="468" y="281"/>
                    <a:pt x="475" y="286"/>
                    <a:pt x="483" y="286"/>
                  </a:cubicBezTo>
                  <a:lnTo>
                    <a:pt x="483" y="286"/>
                  </a:lnTo>
                  <a:cubicBezTo>
                    <a:pt x="490" y="286"/>
                    <a:pt x="497" y="282"/>
                    <a:pt x="501" y="276"/>
                  </a:cubicBezTo>
                  <a:lnTo>
                    <a:pt x="624" y="61"/>
                  </a:lnTo>
                  <a:lnTo>
                    <a:pt x="703" y="195"/>
                  </a:lnTo>
                  <a:lnTo>
                    <a:pt x="703" y="114"/>
                  </a:lnTo>
                  <a:lnTo>
                    <a:pt x="642" y="1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5" name="Freeform 347">
              <a:extLst>
                <a:ext uri="{FF2B5EF4-FFF2-40B4-BE49-F238E27FC236}">
                  <a16:creationId xmlns:a16="http://schemas.microsoft.com/office/drawing/2014/main" id="{5240AC1B-0F89-F84F-9020-997203637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535" y="7885204"/>
              <a:ext cx="9816076" cy="670152"/>
            </a:xfrm>
            <a:custGeom>
              <a:avLst/>
              <a:gdLst>
                <a:gd name="T0" fmla="*/ 7881 w 7882"/>
                <a:gd name="T1" fmla="*/ 535 h 536"/>
                <a:gd name="T2" fmla="*/ 0 w 7882"/>
                <a:gd name="T3" fmla="*/ 535 h 536"/>
                <a:gd name="T4" fmla="*/ 0 w 7882"/>
                <a:gd name="T5" fmla="*/ 0 h 536"/>
                <a:gd name="T6" fmla="*/ 7881 w 7882"/>
                <a:gd name="T7" fmla="*/ 0 h 536"/>
                <a:gd name="T8" fmla="*/ 7881 w 7882"/>
                <a:gd name="T9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2" h="536">
                  <a:moveTo>
                    <a:pt x="7881" y="535"/>
                  </a:moveTo>
                  <a:lnTo>
                    <a:pt x="0" y="535"/>
                  </a:lnTo>
                  <a:lnTo>
                    <a:pt x="0" y="0"/>
                  </a:lnTo>
                  <a:lnTo>
                    <a:pt x="7881" y="0"/>
                  </a:lnTo>
                  <a:lnTo>
                    <a:pt x="7881" y="535"/>
                  </a:lnTo>
                </a:path>
              </a:pathLst>
            </a:custGeom>
            <a:solidFill>
              <a:srgbClr val="24D4FA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6" name="Freeform 348">
              <a:extLst>
                <a:ext uri="{FF2B5EF4-FFF2-40B4-BE49-F238E27FC236}">
                  <a16:creationId xmlns:a16="http://schemas.microsoft.com/office/drawing/2014/main" id="{5D1D8D40-C80E-6649-8DE0-3AB23D51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0427" y="11724842"/>
              <a:ext cx="483389" cy="499868"/>
            </a:xfrm>
            <a:custGeom>
              <a:avLst/>
              <a:gdLst>
                <a:gd name="T0" fmla="*/ 386 w 387"/>
                <a:gd name="T1" fmla="*/ 399 h 400"/>
                <a:gd name="T2" fmla="*/ 0 w 387"/>
                <a:gd name="T3" fmla="*/ 399 h 400"/>
                <a:gd name="T4" fmla="*/ 0 w 387"/>
                <a:gd name="T5" fmla="*/ 0 h 400"/>
                <a:gd name="T6" fmla="*/ 386 w 387"/>
                <a:gd name="T7" fmla="*/ 0 h 400"/>
                <a:gd name="T8" fmla="*/ 386 w 387"/>
                <a:gd name="T9" fmla="*/ 39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400">
                  <a:moveTo>
                    <a:pt x="386" y="399"/>
                  </a:moveTo>
                  <a:lnTo>
                    <a:pt x="0" y="399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386" y="399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7" name="Freeform 349">
              <a:extLst>
                <a:ext uri="{FF2B5EF4-FFF2-40B4-BE49-F238E27FC236}">
                  <a16:creationId xmlns:a16="http://schemas.microsoft.com/office/drawing/2014/main" id="{95921B6E-B71E-7C4F-BC6D-9F7EFE68F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0277" y="12257667"/>
              <a:ext cx="1153541" cy="109861"/>
            </a:xfrm>
            <a:custGeom>
              <a:avLst/>
              <a:gdLst>
                <a:gd name="T0" fmla="*/ 16 w 925"/>
                <a:gd name="T1" fmla="*/ 0 h 90"/>
                <a:gd name="T2" fmla="*/ 16 w 925"/>
                <a:gd name="T3" fmla="*/ 0 h 90"/>
                <a:gd name="T4" fmla="*/ 0 w 925"/>
                <a:gd name="T5" fmla="*/ 89 h 90"/>
                <a:gd name="T6" fmla="*/ 924 w 925"/>
                <a:gd name="T7" fmla="*/ 89 h 90"/>
                <a:gd name="T8" fmla="*/ 924 w 925"/>
                <a:gd name="T9" fmla="*/ 0 h 90"/>
                <a:gd name="T10" fmla="*/ 16 w 925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5" h="90">
                  <a:moveTo>
                    <a:pt x="16" y="0"/>
                  </a:moveTo>
                  <a:lnTo>
                    <a:pt x="16" y="0"/>
                  </a:lnTo>
                  <a:cubicBezTo>
                    <a:pt x="6" y="28"/>
                    <a:pt x="0" y="58"/>
                    <a:pt x="0" y="89"/>
                  </a:cubicBezTo>
                  <a:lnTo>
                    <a:pt x="924" y="89"/>
                  </a:lnTo>
                  <a:lnTo>
                    <a:pt x="924" y="0"/>
                  </a:lnTo>
                  <a:lnTo>
                    <a:pt x="16" y="0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8" name="Freeform 350">
              <a:extLst>
                <a:ext uri="{FF2B5EF4-FFF2-40B4-BE49-F238E27FC236}">
                  <a16:creationId xmlns:a16="http://schemas.microsoft.com/office/drawing/2014/main" id="{8AC1F953-E3EC-3244-841B-20A6F2C76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758" y="11939071"/>
              <a:ext cx="1131567" cy="318598"/>
            </a:xfrm>
            <a:custGeom>
              <a:avLst/>
              <a:gdLst>
                <a:gd name="T0" fmla="*/ 908 w 909"/>
                <a:gd name="T1" fmla="*/ 0 h 256"/>
                <a:gd name="T2" fmla="*/ 895 w 909"/>
                <a:gd name="T3" fmla="*/ 9 h 256"/>
                <a:gd name="T4" fmla="*/ 895 w 909"/>
                <a:gd name="T5" fmla="*/ 9 h 256"/>
                <a:gd name="T6" fmla="*/ 535 w 909"/>
                <a:gd name="T7" fmla="*/ 9 h 256"/>
                <a:gd name="T8" fmla="*/ 522 w 909"/>
                <a:gd name="T9" fmla="*/ 0 h 256"/>
                <a:gd name="T10" fmla="*/ 183 w 909"/>
                <a:gd name="T11" fmla="*/ 88 h 256"/>
                <a:gd name="T12" fmla="*/ 183 w 909"/>
                <a:gd name="T13" fmla="*/ 88 h 256"/>
                <a:gd name="T14" fmla="*/ 0 w 909"/>
                <a:gd name="T15" fmla="*/ 255 h 256"/>
                <a:gd name="T16" fmla="*/ 908 w 909"/>
                <a:gd name="T17" fmla="*/ 255 h 256"/>
                <a:gd name="T18" fmla="*/ 908 w 909"/>
                <a:gd name="T1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9" h="256">
                  <a:moveTo>
                    <a:pt x="908" y="0"/>
                  </a:moveTo>
                  <a:lnTo>
                    <a:pt x="895" y="9"/>
                  </a:lnTo>
                  <a:lnTo>
                    <a:pt x="895" y="9"/>
                  </a:lnTo>
                  <a:cubicBezTo>
                    <a:pt x="786" y="83"/>
                    <a:pt x="643" y="83"/>
                    <a:pt x="535" y="9"/>
                  </a:cubicBezTo>
                  <a:lnTo>
                    <a:pt x="522" y="0"/>
                  </a:lnTo>
                  <a:lnTo>
                    <a:pt x="183" y="88"/>
                  </a:lnTo>
                  <a:lnTo>
                    <a:pt x="183" y="88"/>
                  </a:lnTo>
                  <a:cubicBezTo>
                    <a:pt x="96" y="110"/>
                    <a:pt x="29" y="174"/>
                    <a:pt x="0" y="255"/>
                  </a:cubicBezTo>
                  <a:lnTo>
                    <a:pt x="908" y="255"/>
                  </a:lnTo>
                  <a:lnTo>
                    <a:pt x="908" y="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59" name="Freeform 351">
              <a:extLst>
                <a:ext uri="{FF2B5EF4-FFF2-40B4-BE49-F238E27FC236}">
                  <a16:creationId xmlns:a16="http://schemas.microsoft.com/office/drawing/2014/main" id="{72140BA6-93F3-6A4D-ACA0-7EB886B2B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952" y="10527358"/>
              <a:ext cx="719588" cy="736069"/>
            </a:xfrm>
            <a:custGeom>
              <a:avLst/>
              <a:gdLst>
                <a:gd name="T0" fmla="*/ 306 w 578"/>
                <a:gd name="T1" fmla="*/ 588 h 589"/>
                <a:gd name="T2" fmla="*/ 0 w 578"/>
                <a:gd name="T3" fmla="*/ 352 h 589"/>
                <a:gd name="T4" fmla="*/ 270 w 578"/>
                <a:gd name="T5" fmla="*/ 0 h 589"/>
                <a:gd name="T6" fmla="*/ 577 w 578"/>
                <a:gd name="T7" fmla="*/ 236 h 589"/>
                <a:gd name="T8" fmla="*/ 306 w 578"/>
                <a:gd name="T9" fmla="*/ 588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589">
                  <a:moveTo>
                    <a:pt x="306" y="588"/>
                  </a:moveTo>
                  <a:lnTo>
                    <a:pt x="0" y="352"/>
                  </a:lnTo>
                  <a:lnTo>
                    <a:pt x="270" y="0"/>
                  </a:lnTo>
                  <a:lnTo>
                    <a:pt x="577" y="236"/>
                  </a:lnTo>
                  <a:lnTo>
                    <a:pt x="306" y="588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0" name="Freeform 352">
              <a:extLst>
                <a:ext uri="{FF2B5EF4-FFF2-40B4-BE49-F238E27FC236}">
                  <a16:creationId xmlns:a16="http://schemas.microsoft.com/office/drawing/2014/main" id="{F1C6C5C6-EFC3-EA4A-A7EF-1AEDCAD8A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97" y="10554824"/>
              <a:ext cx="983257" cy="780013"/>
            </a:xfrm>
            <a:custGeom>
              <a:avLst/>
              <a:gdLst>
                <a:gd name="T0" fmla="*/ 67 w 788"/>
                <a:gd name="T1" fmla="*/ 0 h 626"/>
                <a:gd name="T2" fmla="*/ 67 w 788"/>
                <a:gd name="T3" fmla="*/ 0 h 626"/>
                <a:gd name="T4" fmla="*/ 0 w 788"/>
                <a:gd name="T5" fmla="*/ 62 h 626"/>
                <a:gd name="T6" fmla="*/ 732 w 788"/>
                <a:gd name="T7" fmla="*/ 625 h 626"/>
                <a:gd name="T8" fmla="*/ 787 w 788"/>
                <a:gd name="T9" fmla="*/ 554 h 626"/>
                <a:gd name="T10" fmla="*/ 67 w 788"/>
                <a:gd name="T1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626">
                  <a:moveTo>
                    <a:pt x="67" y="0"/>
                  </a:moveTo>
                  <a:lnTo>
                    <a:pt x="67" y="0"/>
                  </a:lnTo>
                  <a:cubicBezTo>
                    <a:pt x="42" y="17"/>
                    <a:pt x="19" y="37"/>
                    <a:pt x="0" y="62"/>
                  </a:cubicBezTo>
                  <a:lnTo>
                    <a:pt x="732" y="625"/>
                  </a:lnTo>
                  <a:lnTo>
                    <a:pt x="787" y="554"/>
                  </a:lnTo>
                  <a:lnTo>
                    <a:pt x="67" y="0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1" name="Freeform 353">
              <a:extLst>
                <a:ext uri="{FF2B5EF4-FFF2-40B4-BE49-F238E27FC236}">
                  <a16:creationId xmlns:a16="http://schemas.microsoft.com/office/drawing/2014/main" id="{0D25D7A8-B720-BF47-AAFC-7E578E0F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592" y="10483413"/>
              <a:ext cx="1093114" cy="758041"/>
            </a:xfrm>
            <a:custGeom>
              <a:avLst/>
              <a:gdLst>
                <a:gd name="T0" fmla="*/ 875 w 876"/>
                <a:gd name="T1" fmla="*/ 407 h 610"/>
                <a:gd name="T2" fmla="*/ 859 w 876"/>
                <a:gd name="T3" fmla="*/ 406 h 610"/>
                <a:gd name="T4" fmla="*/ 859 w 876"/>
                <a:gd name="T5" fmla="*/ 406 h 610"/>
                <a:gd name="T6" fmla="*/ 573 w 876"/>
                <a:gd name="T7" fmla="*/ 187 h 610"/>
                <a:gd name="T8" fmla="*/ 568 w 876"/>
                <a:gd name="T9" fmla="*/ 171 h 610"/>
                <a:gd name="T10" fmla="*/ 247 w 876"/>
                <a:gd name="T11" fmla="*/ 34 h 610"/>
                <a:gd name="T12" fmla="*/ 247 w 876"/>
                <a:gd name="T13" fmla="*/ 34 h 610"/>
                <a:gd name="T14" fmla="*/ 0 w 876"/>
                <a:gd name="T15" fmla="*/ 55 h 610"/>
                <a:gd name="T16" fmla="*/ 720 w 876"/>
                <a:gd name="T17" fmla="*/ 609 h 610"/>
                <a:gd name="T18" fmla="*/ 875 w 876"/>
                <a:gd name="T19" fmla="*/ 407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6" h="610">
                  <a:moveTo>
                    <a:pt x="875" y="407"/>
                  </a:moveTo>
                  <a:lnTo>
                    <a:pt x="859" y="406"/>
                  </a:lnTo>
                  <a:lnTo>
                    <a:pt x="859" y="406"/>
                  </a:lnTo>
                  <a:cubicBezTo>
                    <a:pt x="728" y="399"/>
                    <a:pt x="614" y="312"/>
                    <a:pt x="573" y="187"/>
                  </a:cubicBezTo>
                  <a:lnTo>
                    <a:pt x="568" y="171"/>
                  </a:lnTo>
                  <a:lnTo>
                    <a:pt x="247" y="34"/>
                  </a:lnTo>
                  <a:lnTo>
                    <a:pt x="247" y="34"/>
                  </a:lnTo>
                  <a:cubicBezTo>
                    <a:pt x="164" y="0"/>
                    <a:pt x="73" y="10"/>
                    <a:pt x="0" y="55"/>
                  </a:cubicBezTo>
                  <a:lnTo>
                    <a:pt x="720" y="609"/>
                  </a:lnTo>
                  <a:lnTo>
                    <a:pt x="875" y="407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2" name="Freeform 354">
              <a:extLst>
                <a:ext uri="{FF2B5EF4-FFF2-40B4-BE49-F238E27FC236}">
                  <a16:creationId xmlns:a16="http://schemas.microsoft.com/office/drawing/2014/main" id="{D190EA8E-7BF8-2847-AF06-920FC06A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689" y="8555354"/>
              <a:ext cx="1900595" cy="2411446"/>
            </a:xfrm>
            <a:custGeom>
              <a:avLst/>
              <a:gdLst>
                <a:gd name="T0" fmla="*/ 783 w 1525"/>
                <a:gd name="T1" fmla="*/ 0 h 1935"/>
                <a:gd name="T2" fmla="*/ 0 w 1525"/>
                <a:gd name="T3" fmla="*/ 1636 h 1935"/>
                <a:gd name="T4" fmla="*/ 388 w 1525"/>
                <a:gd name="T5" fmla="*/ 1934 h 1935"/>
                <a:gd name="T6" fmla="*/ 1524 w 1525"/>
                <a:gd name="T7" fmla="*/ 609 h 1935"/>
                <a:gd name="T8" fmla="*/ 1524 w 1525"/>
                <a:gd name="T9" fmla="*/ 0 h 1935"/>
                <a:gd name="T10" fmla="*/ 783 w 1525"/>
                <a:gd name="T11" fmla="*/ 0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5" h="1935">
                  <a:moveTo>
                    <a:pt x="783" y="0"/>
                  </a:moveTo>
                  <a:lnTo>
                    <a:pt x="0" y="1636"/>
                  </a:lnTo>
                  <a:lnTo>
                    <a:pt x="388" y="1934"/>
                  </a:lnTo>
                  <a:lnTo>
                    <a:pt x="1524" y="609"/>
                  </a:lnTo>
                  <a:lnTo>
                    <a:pt x="1524" y="0"/>
                  </a:lnTo>
                  <a:lnTo>
                    <a:pt x="783" y="0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3" name="Freeform 355">
              <a:extLst>
                <a:ext uri="{FF2B5EF4-FFF2-40B4-BE49-F238E27FC236}">
                  <a16:creationId xmlns:a16="http://schemas.microsoft.com/office/drawing/2014/main" id="{A72C1168-BDC0-574D-BA5D-3542949A3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689" y="8555354"/>
              <a:ext cx="1900595" cy="2411446"/>
            </a:xfrm>
            <a:custGeom>
              <a:avLst/>
              <a:gdLst>
                <a:gd name="T0" fmla="*/ 783 w 1525"/>
                <a:gd name="T1" fmla="*/ 0 h 1935"/>
                <a:gd name="T2" fmla="*/ 0 w 1525"/>
                <a:gd name="T3" fmla="*/ 1636 h 1935"/>
                <a:gd name="T4" fmla="*/ 388 w 1525"/>
                <a:gd name="T5" fmla="*/ 1934 h 1935"/>
                <a:gd name="T6" fmla="*/ 1524 w 1525"/>
                <a:gd name="T7" fmla="*/ 609 h 1935"/>
                <a:gd name="T8" fmla="*/ 1524 w 1525"/>
                <a:gd name="T9" fmla="*/ 0 h 1935"/>
                <a:gd name="T10" fmla="*/ 783 w 1525"/>
                <a:gd name="T11" fmla="*/ 0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5" h="1935">
                  <a:moveTo>
                    <a:pt x="783" y="0"/>
                  </a:moveTo>
                  <a:lnTo>
                    <a:pt x="0" y="1636"/>
                  </a:lnTo>
                  <a:lnTo>
                    <a:pt x="388" y="1934"/>
                  </a:lnTo>
                  <a:lnTo>
                    <a:pt x="1524" y="609"/>
                  </a:lnTo>
                  <a:lnTo>
                    <a:pt x="1524" y="0"/>
                  </a:lnTo>
                  <a:lnTo>
                    <a:pt x="783" y="0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4" name="Freeform 356">
              <a:extLst>
                <a:ext uri="{FF2B5EF4-FFF2-40B4-BE49-F238E27FC236}">
                  <a16:creationId xmlns:a16="http://schemas.microsoft.com/office/drawing/2014/main" id="{C597A81A-4F91-2E4D-8DDD-EE882EEE2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365" y="6446024"/>
              <a:ext cx="719588" cy="1290864"/>
            </a:xfrm>
            <a:custGeom>
              <a:avLst/>
              <a:gdLst>
                <a:gd name="T0" fmla="*/ 367 w 578"/>
                <a:gd name="T1" fmla="*/ 0 h 1037"/>
                <a:gd name="T2" fmla="*/ 0 w 578"/>
                <a:gd name="T3" fmla="*/ 690 h 1037"/>
                <a:gd name="T4" fmla="*/ 151 w 578"/>
                <a:gd name="T5" fmla="*/ 1036 h 1037"/>
                <a:gd name="T6" fmla="*/ 543 w 578"/>
                <a:gd name="T7" fmla="*/ 375 h 1037"/>
                <a:gd name="T8" fmla="*/ 543 w 578"/>
                <a:gd name="T9" fmla="*/ 375 h 1037"/>
                <a:gd name="T10" fmla="*/ 367 w 578"/>
                <a:gd name="T11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1037">
                  <a:moveTo>
                    <a:pt x="367" y="0"/>
                  </a:moveTo>
                  <a:lnTo>
                    <a:pt x="0" y="690"/>
                  </a:lnTo>
                  <a:lnTo>
                    <a:pt x="151" y="1036"/>
                  </a:lnTo>
                  <a:lnTo>
                    <a:pt x="543" y="375"/>
                  </a:lnTo>
                  <a:lnTo>
                    <a:pt x="543" y="375"/>
                  </a:lnTo>
                  <a:cubicBezTo>
                    <a:pt x="543" y="375"/>
                    <a:pt x="577" y="94"/>
                    <a:pt x="367" y="0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5" name="Freeform 357">
              <a:extLst>
                <a:ext uri="{FF2B5EF4-FFF2-40B4-BE49-F238E27FC236}">
                  <a16:creationId xmlns:a16="http://schemas.microsoft.com/office/drawing/2014/main" id="{D3697914-522A-C84B-8EB3-508B384A8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5225" y="6446026"/>
              <a:ext cx="609727" cy="999734"/>
            </a:xfrm>
            <a:custGeom>
              <a:avLst/>
              <a:gdLst>
                <a:gd name="T0" fmla="*/ 279 w 490"/>
                <a:gd name="T1" fmla="*/ 0 h 804"/>
                <a:gd name="T2" fmla="*/ 0 w 490"/>
                <a:gd name="T3" fmla="*/ 528 h 804"/>
                <a:gd name="T4" fmla="*/ 201 w 490"/>
                <a:gd name="T5" fmla="*/ 803 h 804"/>
                <a:gd name="T6" fmla="*/ 455 w 490"/>
                <a:gd name="T7" fmla="*/ 375 h 804"/>
                <a:gd name="T8" fmla="*/ 455 w 490"/>
                <a:gd name="T9" fmla="*/ 375 h 804"/>
                <a:gd name="T10" fmla="*/ 279 w 490"/>
                <a:gd name="T1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804">
                  <a:moveTo>
                    <a:pt x="279" y="0"/>
                  </a:moveTo>
                  <a:lnTo>
                    <a:pt x="0" y="528"/>
                  </a:lnTo>
                  <a:lnTo>
                    <a:pt x="201" y="803"/>
                  </a:lnTo>
                  <a:lnTo>
                    <a:pt x="455" y="375"/>
                  </a:lnTo>
                  <a:lnTo>
                    <a:pt x="455" y="375"/>
                  </a:lnTo>
                  <a:cubicBezTo>
                    <a:pt x="455" y="375"/>
                    <a:pt x="489" y="94"/>
                    <a:pt x="279" y="0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6" name="Freeform 358">
              <a:extLst>
                <a:ext uri="{FF2B5EF4-FFF2-40B4-BE49-F238E27FC236}">
                  <a16:creationId xmlns:a16="http://schemas.microsoft.com/office/drawing/2014/main" id="{051E918B-5F38-D943-9723-0EA0E225F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6637" y="5171640"/>
              <a:ext cx="1554533" cy="1499600"/>
            </a:xfrm>
            <a:custGeom>
              <a:avLst/>
              <a:gdLst>
                <a:gd name="T0" fmla="*/ 229 w 1250"/>
                <a:gd name="T1" fmla="*/ 414 h 1204"/>
                <a:gd name="T2" fmla="*/ 229 w 1250"/>
                <a:gd name="T3" fmla="*/ 414 h 1204"/>
                <a:gd name="T4" fmla="*/ 298 w 1250"/>
                <a:gd name="T5" fmla="*/ 1203 h 1204"/>
                <a:gd name="T6" fmla="*/ 1249 w 1250"/>
                <a:gd name="T7" fmla="*/ 1203 h 1204"/>
                <a:gd name="T8" fmla="*/ 1249 w 1250"/>
                <a:gd name="T9" fmla="*/ 1203 h 1204"/>
                <a:gd name="T10" fmla="*/ 1117 w 1250"/>
                <a:gd name="T11" fmla="*/ 705 h 1204"/>
                <a:gd name="T12" fmla="*/ 1117 w 1250"/>
                <a:gd name="T13" fmla="*/ 705 h 1204"/>
                <a:gd name="T14" fmla="*/ 229 w 1250"/>
                <a:gd name="T15" fmla="*/ 41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0" h="1204">
                  <a:moveTo>
                    <a:pt x="229" y="414"/>
                  </a:moveTo>
                  <a:lnTo>
                    <a:pt x="229" y="414"/>
                  </a:lnTo>
                  <a:cubicBezTo>
                    <a:pt x="229" y="414"/>
                    <a:pt x="0" y="958"/>
                    <a:pt x="298" y="1203"/>
                  </a:cubicBezTo>
                  <a:lnTo>
                    <a:pt x="1249" y="1203"/>
                  </a:lnTo>
                  <a:lnTo>
                    <a:pt x="1249" y="1203"/>
                  </a:lnTo>
                  <a:cubicBezTo>
                    <a:pt x="1249" y="1203"/>
                    <a:pt x="1117" y="1023"/>
                    <a:pt x="1117" y="705"/>
                  </a:cubicBezTo>
                  <a:lnTo>
                    <a:pt x="1117" y="705"/>
                  </a:lnTo>
                  <a:cubicBezTo>
                    <a:pt x="1117" y="387"/>
                    <a:pt x="550" y="0"/>
                    <a:pt x="229" y="414"/>
                  </a:cubicBez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7" name="Freeform 359">
              <a:extLst>
                <a:ext uri="{FF2B5EF4-FFF2-40B4-BE49-F238E27FC236}">
                  <a16:creationId xmlns:a16="http://schemas.microsoft.com/office/drawing/2014/main" id="{7DDAD6E7-A033-374A-B2A6-E276E2BF9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6637" y="5171640"/>
              <a:ext cx="1554533" cy="1499600"/>
            </a:xfrm>
            <a:custGeom>
              <a:avLst/>
              <a:gdLst>
                <a:gd name="T0" fmla="*/ 229 w 1250"/>
                <a:gd name="T1" fmla="*/ 414 h 1204"/>
                <a:gd name="T2" fmla="*/ 229 w 1250"/>
                <a:gd name="T3" fmla="*/ 414 h 1204"/>
                <a:gd name="T4" fmla="*/ 298 w 1250"/>
                <a:gd name="T5" fmla="*/ 1203 h 1204"/>
                <a:gd name="T6" fmla="*/ 1249 w 1250"/>
                <a:gd name="T7" fmla="*/ 1203 h 1204"/>
                <a:gd name="T8" fmla="*/ 1249 w 1250"/>
                <a:gd name="T9" fmla="*/ 1203 h 1204"/>
                <a:gd name="T10" fmla="*/ 1117 w 1250"/>
                <a:gd name="T11" fmla="*/ 705 h 1204"/>
                <a:gd name="T12" fmla="*/ 1117 w 1250"/>
                <a:gd name="T13" fmla="*/ 705 h 1204"/>
                <a:gd name="T14" fmla="*/ 229 w 1250"/>
                <a:gd name="T15" fmla="*/ 41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0" h="1204">
                  <a:moveTo>
                    <a:pt x="229" y="414"/>
                  </a:moveTo>
                  <a:lnTo>
                    <a:pt x="229" y="414"/>
                  </a:lnTo>
                  <a:cubicBezTo>
                    <a:pt x="229" y="414"/>
                    <a:pt x="0" y="958"/>
                    <a:pt x="298" y="1203"/>
                  </a:cubicBezTo>
                  <a:lnTo>
                    <a:pt x="1249" y="1203"/>
                  </a:lnTo>
                  <a:lnTo>
                    <a:pt x="1249" y="1203"/>
                  </a:lnTo>
                  <a:cubicBezTo>
                    <a:pt x="1249" y="1203"/>
                    <a:pt x="1117" y="1023"/>
                    <a:pt x="1117" y="705"/>
                  </a:cubicBezTo>
                  <a:lnTo>
                    <a:pt x="1117" y="705"/>
                  </a:lnTo>
                  <a:cubicBezTo>
                    <a:pt x="1117" y="387"/>
                    <a:pt x="550" y="0"/>
                    <a:pt x="229" y="414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8" name="Freeform 360">
              <a:extLst>
                <a:ext uri="{FF2B5EF4-FFF2-40B4-BE49-F238E27FC236}">
                  <a16:creationId xmlns:a16="http://schemas.microsoft.com/office/drawing/2014/main" id="{F9843E54-A31C-BB4B-B115-FF0BE5686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143" y="6440532"/>
              <a:ext cx="1691858" cy="1444672"/>
            </a:xfrm>
            <a:custGeom>
              <a:avLst/>
              <a:gdLst>
                <a:gd name="T0" fmla="*/ 203 w 1358"/>
                <a:gd name="T1" fmla="*/ 0 h 1160"/>
                <a:gd name="T2" fmla="*/ 0 w 1358"/>
                <a:gd name="T3" fmla="*/ 430 h 1160"/>
                <a:gd name="T4" fmla="*/ 0 w 1358"/>
                <a:gd name="T5" fmla="*/ 430 h 1160"/>
                <a:gd name="T6" fmla="*/ 126 w 1358"/>
                <a:gd name="T7" fmla="*/ 545 h 1160"/>
                <a:gd name="T8" fmla="*/ 126 w 1358"/>
                <a:gd name="T9" fmla="*/ 545 h 1160"/>
                <a:gd name="T10" fmla="*/ 352 w 1358"/>
                <a:gd name="T11" fmla="*/ 794 h 1160"/>
                <a:gd name="T12" fmla="*/ 353 w 1358"/>
                <a:gd name="T13" fmla="*/ 794 h 1160"/>
                <a:gd name="T14" fmla="*/ 381 w 1358"/>
                <a:gd name="T15" fmla="*/ 1159 h 1160"/>
                <a:gd name="T16" fmla="*/ 1357 w 1358"/>
                <a:gd name="T17" fmla="*/ 1159 h 1160"/>
                <a:gd name="T18" fmla="*/ 1300 w 1358"/>
                <a:gd name="T19" fmla="*/ 0 h 1160"/>
                <a:gd name="T20" fmla="*/ 203 w 1358"/>
                <a:gd name="T21" fmla="*/ 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8" h="1160">
                  <a:moveTo>
                    <a:pt x="203" y="0"/>
                  </a:moveTo>
                  <a:lnTo>
                    <a:pt x="0" y="430"/>
                  </a:lnTo>
                  <a:lnTo>
                    <a:pt x="0" y="430"/>
                  </a:lnTo>
                  <a:cubicBezTo>
                    <a:pt x="31" y="469"/>
                    <a:pt x="73" y="510"/>
                    <a:pt x="126" y="545"/>
                  </a:cubicBezTo>
                  <a:lnTo>
                    <a:pt x="126" y="545"/>
                  </a:lnTo>
                  <a:cubicBezTo>
                    <a:pt x="115" y="677"/>
                    <a:pt x="219" y="792"/>
                    <a:pt x="352" y="794"/>
                  </a:cubicBezTo>
                  <a:lnTo>
                    <a:pt x="353" y="794"/>
                  </a:lnTo>
                  <a:lnTo>
                    <a:pt x="381" y="1159"/>
                  </a:lnTo>
                  <a:lnTo>
                    <a:pt x="1357" y="1159"/>
                  </a:lnTo>
                  <a:lnTo>
                    <a:pt x="1300" y="0"/>
                  </a:lnTo>
                  <a:lnTo>
                    <a:pt x="203" y="0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69" name="Freeform 361">
              <a:extLst>
                <a:ext uri="{FF2B5EF4-FFF2-40B4-BE49-F238E27FC236}">
                  <a16:creationId xmlns:a16="http://schemas.microsoft.com/office/drawing/2014/main" id="{C5814417-BB29-6B43-ADF9-565825FB5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143" y="6440532"/>
              <a:ext cx="1691858" cy="1444672"/>
            </a:xfrm>
            <a:custGeom>
              <a:avLst/>
              <a:gdLst>
                <a:gd name="T0" fmla="*/ 203 w 1358"/>
                <a:gd name="T1" fmla="*/ 0 h 1160"/>
                <a:gd name="T2" fmla="*/ 0 w 1358"/>
                <a:gd name="T3" fmla="*/ 430 h 1160"/>
                <a:gd name="T4" fmla="*/ 0 w 1358"/>
                <a:gd name="T5" fmla="*/ 430 h 1160"/>
                <a:gd name="T6" fmla="*/ 126 w 1358"/>
                <a:gd name="T7" fmla="*/ 545 h 1160"/>
                <a:gd name="T8" fmla="*/ 126 w 1358"/>
                <a:gd name="T9" fmla="*/ 545 h 1160"/>
                <a:gd name="T10" fmla="*/ 352 w 1358"/>
                <a:gd name="T11" fmla="*/ 794 h 1160"/>
                <a:gd name="T12" fmla="*/ 353 w 1358"/>
                <a:gd name="T13" fmla="*/ 794 h 1160"/>
                <a:gd name="T14" fmla="*/ 381 w 1358"/>
                <a:gd name="T15" fmla="*/ 1159 h 1160"/>
                <a:gd name="T16" fmla="*/ 1357 w 1358"/>
                <a:gd name="T17" fmla="*/ 1159 h 1160"/>
                <a:gd name="T18" fmla="*/ 1300 w 1358"/>
                <a:gd name="T19" fmla="*/ 0 h 1160"/>
                <a:gd name="T20" fmla="*/ 203 w 1358"/>
                <a:gd name="T21" fmla="*/ 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8" h="1160">
                  <a:moveTo>
                    <a:pt x="203" y="0"/>
                  </a:moveTo>
                  <a:lnTo>
                    <a:pt x="0" y="430"/>
                  </a:lnTo>
                  <a:lnTo>
                    <a:pt x="0" y="430"/>
                  </a:lnTo>
                  <a:cubicBezTo>
                    <a:pt x="31" y="469"/>
                    <a:pt x="73" y="510"/>
                    <a:pt x="126" y="545"/>
                  </a:cubicBezTo>
                  <a:lnTo>
                    <a:pt x="126" y="545"/>
                  </a:lnTo>
                  <a:cubicBezTo>
                    <a:pt x="115" y="677"/>
                    <a:pt x="219" y="792"/>
                    <a:pt x="352" y="794"/>
                  </a:cubicBezTo>
                  <a:lnTo>
                    <a:pt x="353" y="794"/>
                  </a:lnTo>
                  <a:lnTo>
                    <a:pt x="381" y="1159"/>
                  </a:lnTo>
                  <a:lnTo>
                    <a:pt x="1357" y="1159"/>
                  </a:lnTo>
                  <a:lnTo>
                    <a:pt x="1300" y="0"/>
                  </a:lnTo>
                  <a:lnTo>
                    <a:pt x="203" y="0"/>
                  </a:lnTo>
                </a:path>
              </a:pathLst>
            </a:custGeom>
            <a:solidFill>
              <a:srgbClr val="4648F7">
                <a:alpha val="31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0" name="Freeform 362">
              <a:extLst>
                <a:ext uri="{FF2B5EF4-FFF2-40B4-BE49-F238E27FC236}">
                  <a16:creationId xmlns:a16="http://schemas.microsoft.com/office/drawing/2014/main" id="{0C5C7FB2-13F0-1D4D-9967-2E812D1D8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101" y="6440532"/>
              <a:ext cx="1977497" cy="1444672"/>
            </a:xfrm>
            <a:custGeom>
              <a:avLst/>
              <a:gdLst>
                <a:gd name="T0" fmla="*/ 1272 w 1588"/>
                <a:gd name="T1" fmla="*/ 0 h 1160"/>
                <a:gd name="T2" fmla="*/ 1272 w 1588"/>
                <a:gd name="T3" fmla="*/ 0 h 1160"/>
                <a:gd name="T4" fmla="*/ 1587 w 1588"/>
                <a:gd name="T5" fmla="*/ 567 h 1160"/>
                <a:gd name="T6" fmla="*/ 1587 w 1588"/>
                <a:gd name="T7" fmla="*/ 567 h 1160"/>
                <a:gd name="T8" fmla="*/ 1544 w 1588"/>
                <a:gd name="T9" fmla="*/ 1159 h 1160"/>
                <a:gd name="T10" fmla="*/ 554 w 1588"/>
                <a:gd name="T11" fmla="*/ 987 h 1160"/>
                <a:gd name="T12" fmla="*/ 554 w 1588"/>
                <a:gd name="T13" fmla="*/ 987 h 1160"/>
                <a:gd name="T14" fmla="*/ 399 w 1588"/>
                <a:gd name="T15" fmla="*/ 1052 h 1160"/>
                <a:gd name="T16" fmla="*/ 285 w 1588"/>
                <a:gd name="T17" fmla="*/ 1014 h 1160"/>
                <a:gd name="T18" fmla="*/ 285 w 1588"/>
                <a:gd name="T19" fmla="*/ 1014 h 1160"/>
                <a:gd name="T20" fmla="*/ 117 w 1588"/>
                <a:gd name="T21" fmla="*/ 1067 h 1160"/>
                <a:gd name="T22" fmla="*/ 176 w 1588"/>
                <a:gd name="T23" fmla="*/ 995 h 1160"/>
                <a:gd name="T24" fmla="*/ 176 w 1588"/>
                <a:gd name="T25" fmla="*/ 995 h 1160"/>
                <a:gd name="T26" fmla="*/ 0 w 1588"/>
                <a:gd name="T27" fmla="*/ 1067 h 1160"/>
                <a:gd name="T28" fmla="*/ 170 w 1588"/>
                <a:gd name="T29" fmla="*/ 906 h 1160"/>
                <a:gd name="T30" fmla="*/ 517 w 1588"/>
                <a:gd name="T31" fmla="*/ 785 h 1160"/>
                <a:gd name="T32" fmla="*/ 1260 w 1588"/>
                <a:gd name="T33" fmla="*/ 879 h 1160"/>
                <a:gd name="T34" fmla="*/ 1260 w 1588"/>
                <a:gd name="T35" fmla="*/ 879 h 1160"/>
                <a:gd name="T36" fmla="*/ 1126 w 1588"/>
                <a:gd name="T37" fmla="*/ 510 h 1160"/>
                <a:gd name="T38" fmla="*/ 1126 w 1588"/>
                <a:gd name="T39" fmla="*/ 510 h 1160"/>
                <a:gd name="T40" fmla="*/ 1272 w 1588"/>
                <a:gd name="T41" fmla="*/ 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8" h="1160">
                  <a:moveTo>
                    <a:pt x="1272" y="0"/>
                  </a:moveTo>
                  <a:lnTo>
                    <a:pt x="1272" y="0"/>
                  </a:lnTo>
                  <a:cubicBezTo>
                    <a:pt x="1272" y="0"/>
                    <a:pt x="1587" y="70"/>
                    <a:pt x="1587" y="567"/>
                  </a:cubicBezTo>
                  <a:lnTo>
                    <a:pt x="1587" y="567"/>
                  </a:lnTo>
                  <a:cubicBezTo>
                    <a:pt x="1587" y="872"/>
                    <a:pt x="1544" y="1159"/>
                    <a:pt x="1544" y="1159"/>
                  </a:cubicBezTo>
                  <a:lnTo>
                    <a:pt x="554" y="987"/>
                  </a:lnTo>
                  <a:lnTo>
                    <a:pt x="554" y="987"/>
                  </a:lnTo>
                  <a:cubicBezTo>
                    <a:pt x="554" y="987"/>
                    <a:pt x="506" y="1069"/>
                    <a:pt x="399" y="1052"/>
                  </a:cubicBezTo>
                  <a:lnTo>
                    <a:pt x="285" y="1014"/>
                  </a:lnTo>
                  <a:lnTo>
                    <a:pt x="285" y="1014"/>
                  </a:lnTo>
                  <a:cubicBezTo>
                    <a:pt x="285" y="1014"/>
                    <a:pt x="264" y="1067"/>
                    <a:pt x="117" y="1067"/>
                  </a:cubicBezTo>
                  <a:lnTo>
                    <a:pt x="176" y="995"/>
                  </a:lnTo>
                  <a:lnTo>
                    <a:pt x="176" y="995"/>
                  </a:lnTo>
                  <a:cubicBezTo>
                    <a:pt x="176" y="995"/>
                    <a:pt x="150" y="1067"/>
                    <a:pt x="0" y="1067"/>
                  </a:cubicBezTo>
                  <a:lnTo>
                    <a:pt x="170" y="906"/>
                  </a:lnTo>
                  <a:lnTo>
                    <a:pt x="517" y="785"/>
                  </a:lnTo>
                  <a:lnTo>
                    <a:pt x="1260" y="879"/>
                  </a:lnTo>
                  <a:lnTo>
                    <a:pt x="1260" y="879"/>
                  </a:lnTo>
                  <a:cubicBezTo>
                    <a:pt x="1260" y="879"/>
                    <a:pt x="1151" y="667"/>
                    <a:pt x="1126" y="510"/>
                  </a:cubicBezTo>
                  <a:lnTo>
                    <a:pt x="1126" y="510"/>
                  </a:lnTo>
                  <a:cubicBezTo>
                    <a:pt x="1095" y="322"/>
                    <a:pt x="1077" y="62"/>
                    <a:pt x="1272" y="0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1" name="Freeform 363">
              <a:extLst>
                <a:ext uri="{FF2B5EF4-FFF2-40B4-BE49-F238E27FC236}">
                  <a16:creationId xmlns:a16="http://schemas.microsoft.com/office/drawing/2014/main" id="{681FFB9E-3BA6-704D-B7C1-7BEBD93C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5775" y="8555356"/>
              <a:ext cx="2664130" cy="3262870"/>
            </a:xfrm>
            <a:custGeom>
              <a:avLst/>
              <a:gdLst>
                <a:gd name="T0" fmla="*/ 1629 w 2140"/>
                <a:gd name="T1" fmla="*/ 784 h 2621"/>
                <a:gd name="T2" fmla="*/ 1545 w 2140"/>
                <a:gd name="T3" fmla="*/ 784 h 2621"/>
                <a:gd name="T4" fmla="*/ 1545 w 2140"/>
                <a:gd name="T5" fmla="*/ 784 h 2621"/>
                <a:gd name="T6" fmla="*/ 948 w 2140"/>
                <a:gd name="T7" fmla="*/ 657 h 2621"/>
                <a:gd name="T8" fmla="*/ 846 w 2140"/>
                <a:gd name="T9" fmla="*/ 611 h 2621"/>
                <a:gd name="T10" fmla="*/ 697 w 2140"/>
                <a:gd name="T11" fmla="*/ 2620 h 2621"/>
                <a:gd name="T12" fmla="*/ 159 w 2140"/>
                <a:gd name="T13" fmla="*/ 2620 h 2621"/>
                <a:gd name="T14" fmla="*/ 16 w 2140"/>
                <a:gd name="T15" fmla="*/ 474 h 2621"/>
                <a:gd name="T16" fmla="*/ 16 w 2140"/>
                <a:gd name="T17" fmla="*/ 474 h 2621"/>
                <a:gd name="T18" fmla="*/ 461 w 2140"/>
                <a:gd name="T19" fmla="*/ 0 h 2621"/>
                <a:gd name="T20" fmla="*/ 2139 w 2140"/>
                <a:gd name="T21" fmla="*/ 0 h 2621"/>
                <a:gd name="T22" fmla="*/ 2139 w 2140"/>
                <a:gd name="T23" fmla="*/ 274 h 2621"/>
                <a:gd name="T24" fmla="*/ 2139 w 2140"/>
                <a:gd name="T25" fmla="*/ 274 h 2621"/>
                <a:gd name="T26" fmla="*/ 1629 w 2140"/>
                <a:gd name="T27" fmla="*/ 784 h 2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0" h="2621">
                  <a:moveTo>
                    <a:pt x="1629" y="784"/>
                  </a:moveTo>
                  <a:lnTo>
                    <a:pt x="1545" y="784"/>
                  </a:lnTo>
                  <a:lnTo>
                    <a:pt x="1545" y="784"/>
                  </a:lnTo>
                  <a:cubicBezTo>
                    <a:pt x="1339" y="784"/>
                    <a:pt x="1135" y="741"/>
                    <a:pt x="948" y="657"/>
                  </a:cubicBezTo>
                  <a:lnTo>
                    <a:pt x="846" y="611"/>
                  </a:lnTo>
                  <a:lnTo>
                    <a:pt x="697" y="2620"/>
                  </a:lnTo>
                  <a:lnTo>
                    <a:pt x="159" y="2620"/>
                  </a:lnTo>
                  <a:lnTo>
                    <a:pt x="16" y="474"/>
                  </a:lnTo>
                  <a:lnTo>
                    <a:pt x="16" y="474"/>
                  </a:lnTo>
                  <a:cubicBezTo>
                    <a:pt x="0" y="217"/>
                    <a:pt x="204" y="0"/>
                    <a:pt x="461" y="0"/>
                  </a:cubicBezTo>
                  <a:lnTo>
                    <a:pt x="2139" y="0"/>
                  </a:lnTo>
                  <a:lnTo>
                    <a:pt x="2139" y="274"/>
                  </a:lnTo>
                  <a:lnTo>
                    <a:pt x="2139" y="274"/>
                  </a:lnTo>
                  <a:cubicBezTo>
                    <a:pt x="2139" y="556"/>
                    <a:pt x="1911" y="784"/>
                    <a:pt x="1629" y="784"/>
                  </a:cubicBez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2" name="Freeform 364">
              <a:extLst>
                <a:ext uri="{FF2B5EF4-FFF2-40B4-BE49-F238E27FC236}">
                  <a16:creationId xmlns:a16="http://schemas.microsoft.com/office/drawing/2014/main" id="{C39DD13B-8897-524E-8C2B-DF83F5A4F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421" y="6380111"/>
              <a:ext cx="505361" cy="406485"/>
            </a:xfrm>
            <a:custGeom>
              <a:avLst/>
              <a:gdLst>
                <a:gd name="T0" fmla="*/ 406 w 407"/>
                <a:gd name="T1" fmla="*/ 116 h 326"/>
                <a:gd name="T2" fmla="*/ 406 w 407"/>
                <a:gd name="T3" fmla="*/ 116 h 326"/>
                <a:gd name="T4" fmla="*/ 203 w 407"/>
                <a:gd name="T5" fmla="*/ 325 h 326"/>
                <a:gd name="T6" fmla="*/ 203 w 407"/>
                <a:gd name="T7" fmla="*/ 325 h 326"/>
                <a:gd name="T8" fmla="*/ 0 w 407"/>
                <a:gd name="T9" fmla="*/ 116 h 326"/>
                <a:gd name="T10" fmla="*/ 0 w 407"/>
                <a:gd name="T11" fmla="*/ 116 h 326"/>
                <a:gd name="T12" fmla="*/ 203 w 407"/>
                <a:gd name="T13" fmla="*/ 43 h 326"/>
                <a:gd name="T14" fmla="*/ 203 w 407"/>
                <a:gd name="T15" fmla="*/ 43 h 326"/>
                <a:gd name="T16" fmla="*/ 406 w 407"/>
                <a:gd name="T17" fmla="*/ 11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26">
                  <a:moveTo>
                    <a:pt x="406" y="116"/>
                  </a:moveTo>
                  <a:lnTo>
                    <a:pt x="406" y="116"/>
                  </a:lnTo>
                  <a:cubicBezTo>
                    <a:pt x="406" y="232"/>
                    <a:pt x="315" y="325"/>
                    <a:pt x="203" y="325"/>
                  </a:cubicBezTo>
                  <a:lnTo>
                    <a:pt x="203" y="325"/>
                  </a:lnTo>
                  <a:cubicBezTo>
                    <a:pt x="91" y="325"/>
                    <a:pt x="0" y="232"/>
                    <a:pt x="0" y="116"/>
                  </a:cubicBezTo>
                  <a:lnTo>
                    <a:pt x="0" y="116"/>
                  </a:lnTo>
                  <a:cubicBezTo>
                    <a:pt x="0" y="0"/>
                    <a:pt x="91" y="43"/>
                    <a:pt x="203" y="43"/>
                  </a:cubicBezTo>
                  <a:lnTo>
                    <a:pt x="203" y="43"/>
                  </a:lnTo>
                  <a:cubicBezTo>
                    <a:pt x="315" y="43"/>
                    <a:pt x="406" y="0"/>
                    <a:pt x="406" y="116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3" name="Freeform 365">
              <a:extLst>
                <a:ext uri="{FF2B5EF4-FFF2-40B4-BE49-F238E27FC236}">
                  <a16:creationId xmlns:a16="http://schemas.microsoft.com/office/drawing/2014/main" id="{F5FC05EB-94C3-E044-BAEF-A3F5453D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53" y="6226305"/>
              <a:ext cx="406485" cy="472402"/>
            </a:xfrm>
            <a:custGeom>
              <a:avLst/>
              <a:gdLst>
                <a:gd name="T0" fmla="*/ 190 w 328"/>
                <a:gd name="T1" fmla="*/ 379 h 380"/>
                <a:gd name="T2" fmla="*/ 137 w 328"/>
                <a:gd name="T3" fmla="*/ 379 h 380"/>
                <a:gd name="T4" fmla="*/ 137 w 328"/>
                <a:gd name="T5" fmla="*/ 379 h 380"/>
                <a:gd name="T6" fmla="*/ 0 w 328"/>
                <a:gd name="T7" fmla="*/ 190 h 380"/>
                <a:gd name="T8" fmla="*/ 0 w 328"/>
                <a:gd name="T9" fmla="*/ 0 h 380"/>
                <a:gd name="T10" fmla="*/ 327 w 328"/>
                <a:gd name="T11" fmla="*/ 0 h 380"/>
                <a:gd name="T12" fmla="*/ 327 w 328"/>
                <a:gd name="T13" fmla="*/ 190 h 380"/>
                <a:gd name="T14" fmla="*/ 327 w 328"/>
                <a:gd name="T15" fmla="*/ 190 h 380"/>
                <a:gd name="T16" fmla="*/ 190 w 328"/>
                <a:gd name="T17" fmla="*/ 37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380">
                  <a:moveTo>
                    <a:pt x="190" y="379"/>
                  </a:moveTo>
                  <a:lnTo>
                    <a:pt x="137" y="379"/>
                  </a:lnTo>
                  <a:lnTo>
                    <a:pt x="137" y="379"/>
                  </a:lnTo>
                  <a:cubicBezTo>
                    <a:pt x="62" y="379"/>
                    <a:pt x="0" y="301"/>
                    <a:pt x="0" y="190"/>
                  </a:cubicBezTo>
                  <a:lnTo>
                    <a:pt x="0" y="0"/>
                  </a:lnTo>
                  <a:lnTo>
                    <a:pt x="327" y="0"/>
                  </a:lnTo>
                  <a:lnTo>
                    <a:pt x="327" y="190"/>
                  </a:lnTo>
                  <a:lnTo>
                    <a:pt x="327" y="190"/>
                  </a:lnTo>
                  <a:cubicBezTo>
                    <a:pt x="327" y="303"/>
                    <a:pt x="266" y="379"/>
                    <a:pt x="190" y="379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4" name="Freeform 366">
              <a:extLst>
                <a:ext uri="{FF2B5EF4-FFF2-40B4-BE49-F238E27FC236}">
                  <a16:creationId xmlns:a16="http://schemas.microsoft.com/office/drawing/2014/main" id="{E72B5EA2-BEEB-3C40-B366-34B72DDC8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53" y="6226303"/>
              <a:ext cx="291130" cy="307611"/>
            </a:xfrm>
            <a:custGeom>
              <a:avLst/>
              <a:gdLst>
                <a:gd name="T0" fmla="*/ 228 w 235"/>
                <a:gd name="T1" fmla="*/ 0 h 247"/>
                <a:gd name="T2" fmla="*/ 0 w 235"/>
                <a:gd name="T3" fmla="*/ 0 h 247"/>
                <a:gd name="T4" fmla="*/ 0 w 235"/>
                <a:gd name="T5" fmla="*/ 190 h 247"/>
                <a:gd name="T6" fmla="*/ 0 w 235"/>
                <a:gd name="T7" fmla="*/ 190 h 247"/>
                <a:gd name="T8" fmla="*/ 6 w 235"/>
                <a:gd name="T9" fmla="*/ 246 h 247"/>
                <a:gd name="T10" fmla="*/ 6 w 235"/>
                <a:gd name="T11" fmla="*/ 246 h 247"/>
                <a:gd name="T12" fmla="*/ 228 w 235"/>
                <a:gd name="T1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7">
                  <a:moveTo>
                    <a:pt x="228" y="0"/>
                  </a:moveTo>
                  <a:lnTo>
                    <a:pt x="0" y="0"/>
                  </a:lnTo>
                  <a:lnTo>
                    <a:pt x="0" y="190"/>
                  </a:lnTo>
                  <a:lnTo>
                    <a:pt x="0" y="190"/>
                  </a:lnTo>
                  <a:cubicBezTo>
                    <a:pt x="0" y="210"/>
                    <a:pt x="3" y="228"/>
                    <a:pt x="6" y="246"/>
                  </a:cubicBezTo>
                  <a:lnTo>
                    <a:pt x="6" y="246"/>
                  </a:lnTo>
                  <a:cubicBezTo>
                    <a:pt x="208" y="217"/>
                    <a:pt x="234" y="86"/>
                    <a:pt x="228" y="0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5" name="Freeform 367">
              <a:extLst>
                <a:ext uri="{FF2B5EF4-FFF2-40B4-BE49-F238E27FC236}">
                  <a16:creationId xmlns:a16="http://schemas.microsoft.com/office/drawing/2014/main" id="{C239E412-1D3D-674E-B865-15CAECC7B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3545" y="5550656"/>
              <a:ext cx="719588" cy="769026"/>
            </a:xfrm>
            <a:custGeom>
              <a:avLst/>
              <a:gdLst>
                <a:gd name="T0" fmla="*/ 575 w 576"/>
                <a:gd name="T1" fmla="*/ 329 h 618"/>
                <a:gd name="T2" fmla="*/ 575 w 576"/>
                <a:gd name="T3" fmla="*/ 329 h 618"/>
                <a:gd name="T4" fmla="*/ 288 w 576"/>
                <a:gd name="T5" fmla="*/ 617 h 618"/>
                <a:gd name="T6" fmla="*/ 288 w 576"/>
                <a:gd name="T7" fmla="*/ 617 h 618"/>
                <a:gd name="T8" fmla="*/ 0 w 576"/>
                <a:gd name="T9" fmla="*/ 329 h 618"/>
                <a:gd name="T10" fmla="*/ 0 w 576"/>
                <a:gd name="T11" fmla="*/ 329 h 618"/>
                <a:gd name="T12" fmla="*/ 288 w 576"/>
                <a:gd name="T13" fmla="*/ 0 h 618"/>
                <a:gd name="T14" fmla="*/ 288 w 576"/>
                <a:gd name="T15" fmla="*/ 0 h 618"/>
                <a:gd name="T16" fmla="*/ 575 w 576"/>
                <a:gd name="T17" fmla="*/ 32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" h="618">
                  <a:moveTo>
                    <a:pt x="575" y="329"/>
                  </a:moveTo>
                  <a:lnTo>
                    <a:pt x="575" y="329"/>
                  </a:lnTo>
                  <a:cubicBezTo>
                    <a:pt x="575" y="487"/>
                    <a:pt x="447" y="617"/>
                    <a:pt x="288" y="617"/>
                  </a:cubicBezTo>
                  <a:lnTo>
                    <a:pt x="288" y="617"/>
                  </a:lnTo>
                  <a:cubicBezTo>
                    <a:pt x="129" y="617"/>
                    <a:pt x="0" y="487"/>
                    <a:pt x="0" y="329"/>
                  </a:cubicBezTo>
                  <a:lnTo>
                    <a:pt x="0" y="329"/>
                  </a:lnTo>
                  <a:cubicBezTo>
                    <a:pt x="0" y="170"/>
                    <a:pt x="67" y="0"/>
                    <a:pt x="288" y="0"/>
                  </a:cubicBezTo>
                  <a:lnTo>
                    <a:pt x="288" y="0"/>
                  </a:lnTo>
                  <a:cubicBezTo>
                    <a:pt x="508" y="0"/>
                    <a:pt x="575" y="170"/>
                    <a:pt x="575" y="329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6" name="Freeform 368">
              <a:extLst>
                <a:ext uri="{FF2B5EF4-FFF2-40B4-BE49-F238E27FC236}">
                  <a16:creationId xmlns:a16="http://schemas.microsoft.com/office/drawing/2014/main" id="{283B3204-AE22-1B48-B689-6B1815184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797" y="5078255"/>
              <a:ext cx="1455655" cy="1235937"/>
            </a:xfrm>
            <a:custGeom>
              <a:avLst/>
              <a:gdLst>
                <a:gd name="T0" fmla="*/ 606 w 1169"/>
                <a:gd name="T1" fmla="*/ 559 h 994"/>
                <a:gd name="T2" fmla="*/ 606 w 1169"/>
                <a:gd name="T3" fmla="*/ 559 h 994"/>
                <a:gd name="T4" fmla="*/ 629 w 1169"/>
                <a:gd name="T5" fmla="*/ 708 h 994"/>
                <a:gd name="T6" fmla="*/ 629 w 1169"/>
                <a:gd name="T7" fmla="*/ 708 h 994"/>
                <a:gd name="T8" fmla="*/ 879 w 1169"/>
                <a:gd name="T9" fmla="*/ 804 h 994"/>
                <a:gd name="T10" fmla="*/ 879 w 1169"/>
                <a:gd name="T11" fmla="*/ 804 h 994"/>
                <a:gd name="T12" fmla="*/ 675 w 1169"/>
                <a:gd name="T13" fmla="*/ 308 h 994"/>
                <a:gd name="T14" fmla="*/ 675 w 1169"/>
                <a:gd name="T15" fmla="*/ 308 h 994"/>
                <a:gd name="T16" fmla="*/ 41 w 1169"/>
                <a:gd name="T17" fmla="*/ 247 h 994"/>
                <a:gd name="T18" fmla="*/ 41 w 1169"/>
                <a:gd name="T19" fmla="*/ 247 h 994"/>
                <a:gd name="T20" fmla="*/ 33 w 1169"/>
                <a:gd name="T21" fmla="*/ 505 h 994"/>
                <a:gd name="T22" fmla="*/ 33 w 1169"/>
                <a:gd name="T23" fmla="*/ 505 h 994"/>
                <a:gd name="T24" fmla="*/ 243 w 1169"/>
                <a:gd name="T25" fmla="*/ 571 h 994"/>
                <a:gd name="T26" fmla="*/ 243 w 1169"/>
                <a:gd name="T27" fmla="*/ 571 h 994"/>
                <a:gd name="T28" fmla="*/ 426 w 1169"/>
                <a:gd name="T29" fmla="*/ 542 h 994"/>
                <a:gd name="T30" fmla="*/ 426 w 1169"/>
                <a:gd name="T31" fmla="*/ 542 h 994"/>
                <a:gd name="T32" fmla="*/ 575 w 1169"/>
                <a:gd name="T33" fmla="*/ 566 h 994"/>
                <a:gd name="T34" fmla="*/ 606 w 1169"/>
                <a:gd name="T35" fmla="*/ 559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9" h="994">
                  <a:moveTo>
                    <a:pt x="606" y="559"/>
                  </a:moveTo>
                  <a:lnTo>
                    <a:pt x="606" y="559"/>
                  </a:lnTo>
                  <a:cubicBezTo>
                    <a:pt x="606" y="559"/>
                    <a:pt x="669" y="629"/>
                    <a:pt x="629" y="708"/>
                  </a:cubicBezTo>
                  <a:lnTo>
                    <a:pt x="629" y="708"/>
                  </a:lnTo>
                  <a:cubicBezTo>
                    <a:pt x="558" y="846"/>
                    <a:pt x="765" y="993"/>
                    <a:pt x="879" y="804"/>
                  </a:cubicBezTo>
                  <a:lnTo>
                    <a:pt x="879" y="804"/>
                  </a:lnTo>
                  <a:cubicBezTo>
                    <a:pt x="1168" y="325"/>
                    <a:pt x="675" y="308"/>
                    <a:pt x="675" y="308"/>
                  </a:cubicBezTo>
                  <a:lnTo>
                    <a:pt x="675" y="308"/>
                  </a:lnTo>
                  <a:cubicBezTo>
                    <a:pt x="546" y="82"/>
                    <a:pt x="135" y="0"/>
                    <a:pt x="41" y="247"/>
                  </a:cubicBezTo>
                  <a:lnTo>
                    <a:pt x="41" y="247"/>
                  </a:lnTo>
                  <a:cubicBezTo>
                    <a:pt x="0" y="357"/>
                    <a:pt x="8" y="442"/>
                    <a:pt x="33" y="505"/>
                  </a:cubicBezTo>
                  <a:lnTo>
                    <a:pt x="33" y="505"/>
                  </a:lnTo>
                  <a:cubicBezTo>
                    <a:pt x="67" y="588"/>
                    <a:pt x="168" y="620"/>
                    <a:pt x="243" y="571"/>
                  </a:cubicBezTo>
                  <a:lnTo>
                    <a:pt x="243" y="571"/>
                  </a:lnTo>
                  <a:cubicBezTo>
                    <a:pt x="288" y="541"/>
                    <a:pt x="351" y="520"/>
                    <a:pt x="426" y="542"/>
                  </a:cubicBezTo>
                  <a:lnTo>
                    <a:pt x="426" y="542"/>
                  </a:lnTo>
                  <a:cubicBezTo>
                    <a:pt x="497" y="563"/>
                    <a:pt x="504" y="586"/>
                    <a:pt x="575" y="566"/>
                  </a:cubicBezTo>
                  <a:lnTo>
                    <a:pt x="606" y="559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7" name="Freeform 369">
              <a:extLst>
                <a:ext uri="{FF2B5EF4-FFF2-40B4-BE49-F238E27FC236}">
                  <a16:creationId xmlns:a16="http://schemas.microsoft.com/office/drawing/2014/main" id="{F1C015D5-4226-9E42-BF92-18FF1315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2424" y="5841792"/>
              <a:ext cx="263667" cy="230708"/>
            </a:xfrm>
            <a:custGeom>
              <a:avLst/>
              <a:gdLst>
                <a:gd name="T0" fmla="*/ 188 w 211"/>
                <a:gd name="T1" fmla="*/ 37 h 184"/>
                <a:gd name="T2" fmla="*/ 188 w 211"/>
                <a:gd name="T3" fmla="*/ 37 h 184"/>
                <a:gd name="T4" fmla="*/ 146 w 211"/>
                <a:gd name="T5" fmla="*/ 153 h 184"/>
                <a:gd name="T6" fmla="*/ 146 w 211"/>
                <a:gd name="T7" fmla="*/ 153 h 184"/>
                <a:gd name="T8" fmla="*/ 23 w 211"/>
                <a:gd name="T9" fmla="*/ 146 h 184"/>
                <a:gd name="T10" fmla="*/ 23 w 211"/>
                <a:gd name="T11" fmla="*/ 146 h 184"/>
                <a:gd name="T12" fmla="*/ 65 w 211"/>
                <a:gd name="T13" fmla="*/ 30 h 184"/>
                <a:gd name="T14" fmla="*/ 65 w 211"/>
                <a:gd name="T15" fmla="*/ 30 h 184"/>
                <a:gd name="T16" fmla="*/ 188 w 211"/>
                <a:gd name="T17" fmla="*/ 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84">
                  <a:moveTo>
                    <a:pt x="188" y="37"/>
                  </a:moveTo>
                  <a:lnTo>
                    <a:pt x="188" y="37"/>
                  </a:lnTo>
                  <a:cubicBezTo>
                    <a:pt x="210" y="71"/>
                    <a:pt x="192" y="123"/>
                    <a:pt x="146" y="153"/>
                  </a:cubicBezTo>
                  <a:lnTo>
                    <a:pt x="146" y="153"/>
                  </a:lnTo>
                  <a:cubicBezTo>
                    <a:pt x="101" y="183"/>
                    <a:pt x="46" y="180"/>
                    <a:pt x="23" y="146"/>
                  </a:cubicBezTo>
                  <a:lnTo>
                    <a:pt x="23" y="146"/>
                  </a:lnTo>
                  <a:cubicBezTo>
                    <a:pt x="0" y="113"/>
                    <a:pt x="19" y="61"/>
                    <a:pt x="65" y="30"/>
                  </a:cubicBezTo>
                  <a:lnTo>
                    <a:pt x="65" y="30"/>
                  </a:lnTo>
                  <a:cubicBezTo>
                    <a:pt x="110" y="0"/>
                    <a:pt x="165" y="3"/>
                    <a:pt x="188" y="37"/>
                  </a:cubicBezTo>
                </a:path>
              </a:pathLst>
            </a:custGeom>
            <a:solidFill>
              <a:srgbClr val="CF64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8" name="Freeform 370">
              <a:extLst>
                <a:ext uri="{FF2B5EF4-FFF2-40B4-BE49-F238E27FC236}">
                  <a16:creationId xmlns:a16="http://schemas.microsoft.com/office/drawing/2014/main" id="{E19B47DE-E685-7A4A-B0BC-2EDE6B044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0310" y="6105457"/>
              <a:ext cx="269158" cy="98874"/>
            </a:xfrm>
            <a:custGeom>
              <a:avLst/>
              <a:gdLst>
                <a:gd name="T0" fmla="*/ 212 w 215"/>
                <a:gd name="T1" fmla="*/ 0 h 80"/>
                <a:gd name="T2" fmla="*/ 212 w 215"/>
                <a:gd name="T3" fmla="*/ 0 h 80"/>
                <a:gd name="T4" fmla="*/ 109 w 215"/>
                <a:gd name="T5" fmla="*/ 75 h 80"/>
                <a:gd name="T6" fmla="*/ 109 w 215"/>
                <a:gd name="T7" fmla="*/ 75 h 80"/>
                <a:gd name="T8" fmla="*/ 0 w 215"/>
                <a:gd name="T9" fmla="*/ 11 h 80"/>
                <a:gd name="T10" fmla="*/ 212 w 215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80">
                  <a:moveTo>
                    <a:pt x="212" y="0"/>
                  </a:moveTo>
                  <a:lnTo>
                    <a:pt x="212" y="0"/>
                  </a:lnTo>
                  <a:cubicBezTo>
                    <a:pt x="214" y="29"/>
                    <a:pt x="168" y="72"/>
                    <a:pt x="109" y="75"/>
                  </a:cubicBezTo>
                  <a:lnTo>
                    <a:pt x="109" y="75"/>
                  </a:lnTo>
                  <a:cubicBezTo>
                    <a:pt x="50" y="79"/>
                    <a:pt x="1" y="40"/>
                    <a:pt x="0" y="11"/>
                  </a:cubicBez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79" name="Freeform 371">
              <a:extLst>
                <a:ext uri="{FF2B5EF4-FFF2-40B4-BE49-F238E27FC236}">
                  <a16:creationId xmlns:a16="http://schemas.microsoft.com/office/drawing/2014/main" id="{38E3DE93-9481-E54B-8E58-E95AB350C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896" y="6440532"/>
              <a:ext cx="637193" cy="955791"/>
            </a:xfrm>
            <a:custGeom>
              <a:avLst/>
              <a:gdLst>
                <a:gd name="T0" fmla="*/ 510 w 511"/>
                <a:gd name="T1" fmla="*/ 567 h 767"/>
                <a:gd name="T2" fmla="*/ 510 w 511"/>
                <a:gd name="T3" fmla="*/ 567 h 767"/>
                <a:gd name="T4" fmla="*/ 195 w 511"/>
                <a:gd name="T5" fmla="*/ 0 h 767"/>
                <a:gd name="T6" fmla="*/ 195 w 511"/>
                <a:gd name="T7" fmla="*/ 0 h 767"/>
                <a:gd name="T8" fmla="*/ 49 w 511"/>
                <a:gd name="T9" fmla="*/ 510 h 767"/>
                <a:gd name="T10" fmla="*/ 49 w 511"/>
                <a:gd name="T11" fmla="*/ 510 h 767"/>
                <a:gd name="T12" fmla="*/ 121 w 511"/>
                <a:gd name="T13" fmla="*/ 743 h 767"/>
                <a:gd name="T14" fmla="*/ 504 w 511"/>
                <a:gd name="T15" fmla="*/ 766 h 767"/>
                <a:gd name="T16" fmla="*/ 504 w 511"/>
                <a:gd name="T17" fmla="*/ 766 h 767"/>
                <a:gd name="T18" fmla="*/ 510 w 511"/>
                <a:gd name="T19" fmla="*/ 56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767">
                  <a:moveTo>
                    <a:pt x="510" y="567"/>
                  </a:moveTo>
                  <a:lnTo>
                    <a:pt x="510" y="567"/>
                  </a:lnTo>
                  <a:cubicBezTo>
                    <a:pt x="510" y="70"/>
                    <a:pt x="195" y="0"/>
                    <a:pt x="195" y="0"/>
                  </a:cubicBezTo>
                  <a:lnTo>
                    <a:pt x="195" y="0"/>
                  </a:lnTo>
                  <a:cubicBezTo>
                    <a:pt x="0" y="62"/>
                    <a:pt x="18" y="322"/>
                    <a:pt x="49" y="510"/>
                  </a:cubicBezTo>
                  <a:lnTo>
                    <a:pt x="49" y="510"/>
                  </a:lnTo>
                  <a:cubicBezTo>
                    <a:pt x="61" y="585"/>
                    <a:pt x="91" y="672"/>
                    <a:pt x="121" y="743"/>
                  </a:cubicBezTo>
                  <a:lnTo>
                    <a:pt x="504" y="766"/>
                  </a:lnTo>
                  <a:lnTo>
                    <a:pt x="504" y="766"/>
                  </a:lnTo>
                  <a:cubicBezTo>
                    <a:pt x="508" y="702"/>
                    <a:pt x="510" y="635"/>
                    <a:pt x="510" y="567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0" name="Freeform 372">
              <a:extLst>
                <a:ext uri="{FF2B5EF4-FFF2-40B4-BE49-F238E27FC236}">
                  <a16:creationId xmlns:a16="http://schemas.microsoft.com/office/drawing/2014/main" id="{80136C98-D5FA-C347-9E02-82D7964A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477" y="6440530"/>
              <a:ext cx="758041" cy="834943"/>
            </a:xfrm>
            <a:custGeom>
              <a:avLst/>
              <a:gdLst>
                <a:gd name="T0" fmla="*/ 466 w 607"/>
                <a:gd name="T1" fmla="*/ 635 h 672"/>
                <a:gd name="T2" fmla="*/ 466 w 607"/>
                <a:gd name="T3" fmla="*/ 635 h 672"/>
                <a:gd name="T4" fmla="*/ 606 w 607"/>
                <a:gd name="T5" fmla="*/ 518 h 672"/>
                <a:gd name="T6" fmla="*/ 606 w 607"/>
                <a:gd name="T7" fmla="*/ 518 h 672"/>
                <a:gd name="T8" fmla="*/ 243 w 607"/>
                <a:gd name="T9" fmla="*/ 0 h 672"/>
                <a:gd name="T10" fmla="*/ 243 w 607"/>
                <a:gd name="T11" fmla="*/ 0 h 672"/>
                <a:gd name="T12" fmla="*/ 31 w 607"/>
                <a:gd name="T13" fmla="*/ 510 h 672"/>
                <a:gd name="T14" fmla="*/ 31 w 607"/>
                <a:gd name="T15" fmla="*/ 510 h 672"/>
                <a:gd name="T16" fmla="*/ 63 w 607"/>
                <a:gd name="T17" fmla="*/ 635 h 672"/>
                <a:gd name="T18" fmla="*/ 63 w 607"/>
                <a:gd name="T19" fmla="*/ 635 h 672"/>
                <a:gd name="T20" fmla="*/ 466 w 607"/>
                <a:gd name="T21" fmla="*/ 63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7" h="672">
                  <a:moveTo>
                    <a:pt x="466" y="635"/>
                  </a:moveTo>
                  <a:lnTo>
                    <a:pt x="466" y="635"/>
                  </a:lnTo>
                  <a:cubicBezTo>
                    <a:pt x="578" y="595"/>
                    <a:pt x="606" y="520"/>
                    <a:pt x="606" y="518"/>
                  </a:cubicBezTo>
                  <a:lnTo>
                    <a:pt x="606" y="518"/>
                  </a:lnTo>
                  <a:cubicBezTo>
                    <a:pt x="606" y="21"/>
                    <a:pt x="243" y="0"/>
                    <a:pt x="243" y="0"/>
                  </a:cubicBezTo>
                  <a:lnTo>
                    <a:pt x="243" y="0"/>
                  </a:lnTo>
                  <a:cubicBezTo>
                    <a:pt x="48" y="62"/>
                    <a:pt x="0" y="322"/>
                    <a:pt x="31" y="510"/>
                  </a:cubicBezTo>
                  <a:lnTo>
                    <a:pt x="31" y="510"/>
                  </a:lnTo>
                  <a:cubicBezTo>
                    <a:pt x="37" y="549"/>
                    <a:pt x="49" y="592"/>
                    <a:pt x="63" y="635"/>
                  </a:cubicBezTo>
                  <a:lnTo>
                    <a:pt x="63" y="635"/>
                  </a:lnTo>
                  <a:cubicBezTo>
                    <a:pt x="187" y="652"/>
                    <a:pt x="366" y="671"/>
                    <a:pt x="466" y="635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1" name="Freeform 373">
              <a:extLst>
                <a:ext uri="{FF2B5EF4-FFF2-40B4-BE49-F238E27FC236}">
                  <a16:creationId xmlns:a16="http://schemas.microsoft.com/office/drawing/2014/main" id="{493A612B-4660-4540-8427-ADC491A7F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0866" y="7681960"/>
              <a:ext cx="32959" cy="38453"/>
            </a:xfrm>
            <a:custGeom>
              <a:avLst/>
              <a:gdLst>
                <a:gd name="T0" fmla="*/ 26 w 27"/>
                <a:gd name="T1" fmla="*/ 0 h 32"/>
                <a:gd name="T2" fmla="*/ 0 w 27"/>
                <a:gd name="T3" fmla="*/ 31 h 32"/>
                <a:gd name="T4" fmla="*/ 0 w 27"/>
                <a:gd name="T5" fmla="*/ 31 h 32"/>
                <a:gd name="T6" fmla="*/ 26 w 27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2">
                  <a:moveTo>
                    <a:pt x="26" y="0"/>
                  </a:moveTo>
                  <a:lnTo>
                    <a:pt x="0" y="31"/>
                  </a:lnTo>
                  <a:lnTo>
                    <a:pt x="0" y="31"/>
                  </a:lnTo>
                  <a:cubicBezTo>
                    <a:pt x="20" y="15"/>
                    <a:pt x="26" y="0"/>
                    <a:pt x="26" y="0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2" name="Freeform 374">
              <a:extLst>
                <a:ext uri="{FF2B5EF4-FFF2-40B4-BE49-F238E27FC236}">
                  <a16:creationId xmlns:a16="http://schemas.microsoft.com/office/drawing/2014/main" id="{59C5607B-E40A-C849-A081-0DAA8449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689" y="6511942"/>
              <a:ext cx="2087358" cy="1378753"/>
            </a:xfrm>
            <a:custGeom>
              <a:avLst/>
              <a:gdLst>
                <a:gd name="T0" fmla="*/ 463 w 1677"/>
                <a:gd name="T1" fmla="*/ 1106 h 1107"/>
                <a:gd name="T2" fmla="*/ 1676 w 1677"/>
                <a:gd name="T3" fmla="*/ 1106 h 1107"/>
                <a:gd name="T4" fmla="*/ 1212 w 1677"/>
                <a:gd name="T5" fmla="*/ 0 h 1107"/>
                <a:gd name="T6" fmla="*/ 0 w 1677"/>
                <a:gd name="T7" fmla="*/ 0 h 1107"/>
                <a:gd name="T8" fmla="*/ 463 w 1677"/>
                <a:gd name="T9" fmla="*/ 110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7" h="1107">
                  <a:moveTo>
                    <a:pt x="463" y="1106"/>
                  </a:moveTo>
                  <a:lnTo>
                    <a:pt x="1676" y="1106"/>
                  </a:lnTo>
                  <a:lnTo>
                    <a:pt x="1212" y="0"/>
                  </a:lnTo>
                  <a:lnTo>
                    <a:pt x="0" y="0"/>
                  </a:lnTo>
                  <a:lnTo>
                    <a:pt x="463" y="1106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3" name="Freeform 375">
              <a:extLst>
                <a:ext uri="{FF2B5EF4-FFF2-40B4-BE49-F238E27FC236}">
                  <a16:creationId xmlns:a16="http://schemas.microsoft.com/office/drawing/2014/main" id="{BDA2713F-5B11-6D4B-9F0A-4798B334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7179" y="6978849"/>
              <a:ext cx="428458" cy="521842"/>
            </a:xfrm>
            <a:custGeom>
              <a:avLst/>
              <a:gdLst>
                <a:gd name="T0" fmla="*/ 316 w 346"/>
                <a:gd name="T1" fmla="*/ 208 h 418"/>
                <a:gd name="T2" fmla="*/ 316 w 346"/>
                <a:gd name="T3" fmla="*/ 208 h 418"/>
                <a:gd name="T4" fmla="*/ 223 w 346"/>
                <a:gd name="T5" fmla="*/ 417 h 418"/>
                <a:gd name="T6" fmla="*/ 223 w 346"/>
                <a:gd name="T7" fmla="*/ 417 h 418"/>
                <a:gd name="T8" fmla="*/ 28 w 346"/>
                <a:gd name="T9" fmla="*/ 208 h 418"/>
                <a:gd name="T10" fmla="*/ 28 w 346"/>
                <a:gd name="T11" fmla="*/ 208 h 418"/>
                <a:gd name="T12" fmla="*/ 121 w 346"/>
                <a:gd name="T13" fmla="*/ 0 h 418"/>
                <a:gd name="T14" fmla="*/ 121 w 346"/>
                <a:gd name="T15" fmla="*/ 0 h 418"/>
                <a:gd name="T16" fmla="*/ 316 w 346"/>
                <a:gd name="T17" fmla="*/ 20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418">
                  <a:moveTo>
                    <a:pt x="316" y="208"/>
                  </a:moveTo>
                  <a:lnTo>
                    <a:pt x="316" y="208"/>
                  </a:lnTo>
                  <a:cubicBezTo>
                    <a:pt x="345" y="323"/>
                    <a:pt x="303" y="417"/>
                    <a:pt x="223" y="417"/>
                  </a:cubicBezTo>
                  <a:lnTo>
                    <a:pt x="223" y="417"/>
                  </a:lnTo>
                  <a:cubicBezTo>
                    <a:pt x="144" y="417"/>
                    <a:pt x="57" y="323"/>
                    <a:pt x="28" y="208"/>
                  </a:cubicBezTo>
                  <a:lnTo>
                    <a:pt x="28" y="208"/>
                  </a:lnTo>
                  <a:cubicBezTo>
                    <a:pt x="0" y="93"/>
                    <a:pt x="42" y="0"/>
                    <a:pt x="121" y="0"/>
                  </a:cubicBezTo>
                  <a:lnTo>
                    <a:pt x="121" y="0"/>
                  </a:lnTo>
                  <a:cubicBezTo>
                    <a:pt x="201" y="0"/>
                    <a:pt x="288" y="93"/>
                    <a:pt x="316" y="2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4" name="Freeform 376">
              <a:extLst>
                <a:ext uri="{FF2B5EF4-FFF2-40B4-BE49-F238E27FC236}">
                  <a16:creationId xmlns:a16="http://schemas.microsoft.com/office/drawing/2014/main" id="{D2C05F9E-9BFC-904E-970E-914D701E7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285" y="6715182"/>
              <a:ext cx="302116" cy="247190"/>
            </a:xfrm>
            <a:custGeom>
              <a:avLst/>
              <a:gdLst>
                <a:gd name="T0" fmla="*/ 156 w 242"/>
                <a:gd name="T1" fmla="*/ 199 h 200"/>
                <a:gd name="T2" fmla="*/ 39 w 242"/>
                <a:gd name="T3" fmla="*/ 107 h 200"/>
                <a:gd name="T4" fmla="*/ 39 w 242"/>
                <a:gd name="T5" fmla="*/ 107 h 200"/>
                <a:gd name="T6" fmla="*/ 17 w 242"/>
                <a:gd name="T7" fmla="*/ 23 h 200"/>
                <a:gd name="T8" fmla="*/ 17 w 242"/>
                <a:gd name="T9" fmla="*/ 23 h 200"/>
                <a:gd name="T10" fmla="*/ 101 w 242"/>
                <a:gd name="T11" fmla="*/ 23 h 200"/>
                <a:gd name="T12" fmla="*/ 112 w 242"/>
                <a:gd name="T13" fmla="*/ 32 h 200"/>
                <a:gd name="T14" fmla="*/ 118 w 242"/>
                <a:gd name="T15" fmla="*/ 23 h 200"/>
                <a:gd name="T16" fmla="*/ 118 w 242"/>
                <a:gd name="T17" fmla="*/ 23 h 200"/>
                <a:gd name="T18" fmla="*/ 202 w 242"/>
                <a:gd name="T19" fmla="*/ 23 h 200"/>
                <a:gd name="T20" fmla="*/ 202 w 242"/>
                <a:gd name="T21" fmla="*/ 23 h 200"/>
                <a:gd name="T22" fmla="*/ 224 w 242"/>
                <a:gd name="T23" fmla="*/ 107 h 200"/>
                <a:gd name="T24" fmla="*/ 156 w 242"/>
                <a:gd name="T25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2" h="200">
                  <a:moveTo>
                    <a:pt x="156" y="199"/>
                  </a:moveTo>
                  <a:lnTo>
                    <a:pt x="39" y="107"/>
                  </a:lnTo>
                  <a:lnTo>
                    <a:pt x="39" y="107"/>
                  </a:lnTo>
                  <a:cubicBezTo>
                    <a:pt x="10" y="84"/>
                    <a:pt x="0" y="46"/>
                    <a:pt x="17" y="23"/>
                  </a:cubicBezTo>
                  <a:lnTo>
                    <a:pt x="17" y="23"/>
                  </a:lnTo>
                  <a:cubicBezTo>
                    <a:pt x="35" y="0"/>
                    <a:pt x="73" y="0"/>
                    <a:pt x="101" y="23"/>
                  </a:cubicBezTo>
                  <a:lnTo>
                    <a:pt x="112" y="32"/>
                  </a:lnTo>
                  <a:lnTo>
                    <a:pt x="118" y="23"/>
                  </a:lnTo>
                  <a:lnTo>
                    <a:pt x="118" y="23"/>
                  </a:lnTo>
                  <a:cubicBezTo>
                    <a:pt x="136" y="0"/>
                    <a:pt x="173" y="0"/>
                    <a:pt x="202" y="23"/>
                  </a:cubicBezTo>
                  <a:lnTo>
                    <a:pt x="202" y="23"/>
                  </a:lnTo>
                  <a:cubicBezTo>
                    <a:pt x="232" y="46"/>
                    <a:pt x="241" y="84"/>
                    <a:pt x="224" y="107"/>
                  </a:cubicBezTo>
                  <a:lnTo>
                    <a:pt x="156" y="199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5D69A50-D6C1-C742-BDC5-53B7528D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922" y="7407307"/>
              <a:ext cx="329648" cy="328324"/>
            </a:xfrm>
            <a:custGeom>
              <a:avLst/>
              <a:gdLst>
                <a:gd name="connsiteX0" fmla="*/ 183073 w 329648"/>
                <a:gd name="connsiteY0" fmla="*/ 142044 h 328324"/>
                <a:gd name="connsiteX1" fmla="*/ 159167 w 329648"/>
                <a:gd name="connsiteY1" fmla="*/ 147047 h 328324"/>
                <a:gd name="connsiteX2" fmla="*/ 134192 w 329648"/>
                <a:gd name="connsiteY2" fmla="*/ 142260 h 328324"/>
                <a:gd name="connsiteX3" fmla="*/ 144901 w 329648"/>
                <a:gd name="connsiteY3" fmla="*/ 166280 h 328324"/>
                <a:gd name="connsiteX4" fmla="*/ 146192 w 329648"/>
                <a:gd name="connsiteY4" fmla="*/ 185618 h 328324"/>
                <a:gd name="connsiteX5" fmla="*/ 166218 w 329648"/>
                <a:gd name="connsiteY5" fmla="*/ 181271 h 328324"/>
                <a:gd name="connsiteX6" fmla="*/ 193204 w 329648"/>
                <a:gd name="connsiteY6" fmla="*/ 186563 h 328324"/>
                <a:gd name="connsiteX7" fmla="*/ 184748 w 329648"/>
                <a:gd name="connsiteY7" fmla="*/ 166280 h 328324"/>
                <a:gd name="connsiteX8" fmla="*/ 122274 w 329648"/>
                <a:gd name="connsiteY8" fmla="*/ 0 h 328324"/>
                <a:gd name="connsiteX9" fmla="*/ 213278 w 329648"/>
                <a:gd name="connsiteY9" fmla="*/ 73523 h 328324"/>
                <a:gd name="connsiteX10" fmla="*/ 214032 w 329648"/>
                <a:gd name="connsiteY10" fmla="*/ 98371 h 328324"/>
                <a:gd name="connsiteX11" fmla="*/ 236399 w 329648"/>
                <a:gd name="connsiteY11" fmla="*/ 93382 h 328324"/>
                <a:gd name="connsiteX12" fmla="*/ 327403 w 329648"/>
                <a:gd name="connsiteY12" fmla="*/ 166280 h 328324"/>
                <a:gd name="connsiteX13" fmla="*/ 274522 w 329648"/>
                <a:gd name="connsiteY13" fmla="*/ 240435 h 328324"/>
                <a:gd name="connsiteX14" fmla="*/ 247513 w 329648"/>
                <a:gd name="connsiteY14" fmla="*/ 235152 h 328324"/>
                <a:gd name="connsiteX15" fmla="*/ 255992 w 329648"/>
                <a:gd name="connsiteY15" fmla="*/ 254169 h 328324"/>
                <a:gd name="connsiteX16" fmla="*/ 203111 w 329648"/>
                <a:gd name="connsiteY16" fmla="*/ 328324 h 328324"/>
                <a:gd name="connsiteX17" fmla="*/ 113337 w 329648"/>
                <a:gd name="connsiteY17" fmla="*/ 254169 h 328324"/>
                <a:gd name="connsiteX18" fmla="*/ 112098 w 329648"/>
                <a:gd name="connsiteY18" fmla="*/ 236063 h 328324"/>
                <a:gd name="connsiteX19" fmla="*/ 92021 w 329648"/>
                <a:gd name="connsiteY19" fmla="*/ 240435 h 328324"/>
                <a:gd name="connsiteX20" fmla="*/ 2247 w 329648"/>
                <a:gd name="connsiteY20" fmla="*/ 166280 h 328324"/>
                <a:gd name="connsiteX21" fmla="*/ 55127 w 329648"/>
                <a:gd name="connsiteY21" fmla="*/ 93382 h 328324"/>
                <a:gd name="connsiteX22" fmla="*/ 80139 w 329648"/>
                <a:gd name="connsiteY22" fmla="*/ 98287 h 328324"/>
                <a:gd name="connsiteX23" fmla="*/ 69393 w 329648"/>
                <a:gd name="connsiteY23" fmla="*/ 73523 h 328324"/>
                <a:gd name="connsiteX24" fmla="*/ 122274 w 329648"/>
                <a:gd name="connsiteY24" fmla="*/ 0 h 32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9648" h="328324">
                  <a:moveTo>
                    <a:pt x="183073" y="142044"/>
                  </a:moveTo>
                  <a:lnTo>
                    <a:pt x="159167" y="147047"/>
                  </a:lnTo>
                  <a:lnTo>
                    <a:pt x="134192" y="142260"/>
                  </a:lnTo>
                  <a:lnTo>
                    <a:pt x="144901" y="166280"/>
                  </a:lnTo>
                  <a:lnTo>
                    <a:pt x="146192" y="185618"/>
                  </a:lnTo>
                  <a:lnTo>
                    <a:pt x="166218" y="181271"/>
                  </a:lnTo>
                  <a:lnTo>
                    <a:pt x="193204" y="186563"/>
                  </a:lnTo>
                  <a:lnTo>
                    <a:pt x="184748" y="166280"/>
                  </a:lnTo>
                  <a:close/>
                  <a:moveTo>
                    <a:pt x="122274" y="0"/>
                  </a:moveTo>
                  <a:cubicBezTo>
                    <a:pt x="161627" y="0"/>
                    <a:pt x="202210" y="32958"/>
                    <a:pt x="213278" y="73523"/>
                  </a:cubicBezTo>
                  <a:lnTo>
                    <a:pt x="214032" y="98371"/>
                  </a:lnTo>
                  <a:lnTo>
                    <a:pt x="236399" y="93382"/>
                  </a:lnTo>
                  <a:cubicBezTo>
                    <a:pt x="276982" y="93382"/>
                    <a:pt x="317565" y="126061"/>
                    <a:pt x="327403" y="166280"/>
                  </a:cubicBezTo>
                  <a:cubicBezTo>
                    <a:pt x="337241" y="207757"/>
                    <a:pt x="313876" y="240435"/>
                    <a:pt x="274522" y="240435"/>
                  </a:cubicBezTo>
                  <a:lnTo>
                    <a:pt x="247513" y="235152"/>
                  </a:lnTo>
                  <a:lnTo>
                    <a:pt x="255992" y="254169"/>
                  </a:lnTo>
                  <a:cubicBezTo>
                    <a:pt x="265830" y="294389"/>
                    <a:pt x="242465" y="328324"/>
                    <a:pt x="203111" y="328324"/>
                  </a:cubicBezTo>
                  <a:cubicBezTo>
                    <a:pt x="163758" y="328324"/>
                    <a:pt x="123176" y="294389"/>
                    <a:pt x="113337" y="254169"/>
                  </a:cubicBezTo>
                  <a:lnTo>
                    <a:pt x="112098" y="236063"/>
                  </a:lnTo>
                  <a:lnTo>
                    <a:pt x="92021" y="240435"/>
                  </a:lnTo>
                  <a:cubicBezTo>
                    <a:pt x="52668" y="240435"/>
                    <a:pt x="12085" y="207757"/>
                    <a:pt x="2247" y="166280"/>
                  </a:cubicBezTo>
                  <a:cubicBezTo>
                    <a:pt x="-7592" y="126061"/>
                    <a:pt x="15774" y="93382"/>
                    <a:pt x="55127" y="93382"/>
                  </a:cubicBezTo>
                  <a:lnTo>
                    <a:pt x="80139" y="98287"/>
                  </a:lnTo>
                  <a:lnTo>
                    <a:pt x="69393" y="73523"/>
                  </a:lnTo>
                  <a:cubicBezTo>
                    <a:pt x="58325" y="32958"/>
                    <a:pt x="82921" y="0"/>
                    <a:pt x="122274" y="0"/>
                  </a:cubicBezTo>
                  <a:close/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6" name="Freeform 381">
              <a:extLst>
                <a:ext uri="{FF2B5EF4-FFF2-40B4-BE49-F238E27FC236}">
                  <a16:creationId xmlns:a16="http://schemas.microsoft.com/office/drawing/2014/main" id="{ED576FD0-BA86-F94A-A645-96BF72928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607" y="7769847"/>
              <a:ext cx="1186497" cy="115355"/>
            </a:xfrm>
            <a:custGeom>
              <a:avLst/>
              <a:gdLst>
                <a:gd name="T0" fmla="*/ 952 w 953"/>
                <a:gd name="T1" fmla="*/ 92 h 93"/>
                <a:gd name="T2" fmla="*/ 0 w 953"/>
                <a:gd name="T3" fmla="*/ 92 h 93"/>
                <a:gd name="T4" fmla="*/ 0 w 953"/>
                <a:gd name="T5" fmla="*/ 0 h 93"/>
                <a:gd name="T6" fmla="*/ 952 w 953"/>
                <a:gd name="T7" fmla="*/ 0 h 93"/>
                <a:gd name="T8" fmla="*/ 952 w 953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93">
                  <a:moveTo>
                    <a:pt x="952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7" name="Freeform 382">
              <a:extLst>
                <a:ext uri="{FF2B5EF4-FFF2-40B4-BE49-F238E27FC236}">
                  <a16:creationId xmlns:a16="http://schemas.microsoft.com/office/drawing/2014/main" id="{BF4B87DE-647E-804B-B4AA-2647F07DA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673" y="7528153"/>
              <a:ext cx="98874" cy="87889"/>
            </a:xfrm>
            <a:custGeom>
              <a:avLst/>
              <a:gdLst>
                <a:gd name="T0" fmla="*/ 73 w 78"/>
                <a:gd name="T1" fmla="*/ 34 h 69"/>
                <a:gd name="T2" fmla="*/ 73 w 78"/>
                <a:gd name="T3" fmla="*/ 34 h 69"/>
                <a:gd name="T4" fmla="*/ 47 w 78"/>
                <a:gd name="T5" fmla="*/ 68 h 69"/>
                <a:gd name="T6" fmla="*/ 47 w 78"/>
                <a:gd name="T7" fmla="*/ 68 h 69"/>
                <a:gd name="T8" fmla="*/ 5 w 78"/>
                <a:gd name="T9" fmla="*/ 34 h 69"/>
                <a:gd name="T10" fmla="*/ 5 w 78"/>
                <a:gd name="T11" fmla="*/ 34 h 69"/>
                <a:gd name="T12" fmla="*/ 30 w 78"/>
                <a:gd name="T13" fmla="*/ 0 h 69"/>
                <a:gd name="T14" fmla="*/ 30 w 78"/>
                <a:gd name="T15" fmla="*/ 0 h 69"/>
                <a:gd name="T16" fmla="*/ 73 w 78"/>
                <a:gd name="T17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9">
                  <a:moveTo>
                    <a:pt x="73" y="34"/>
                  </a:moveTo>
                  <a:lnTo>
                    <a:pt x="73" y="34"/>
                  </a:lnTo>
                  <a:cubicBezTo>
                    <a:pt x="77" y="53"/>
                    <a:pt x="66" y="68"/>
                    <a:pt x="47" y="68"/>
                  </a:cubicBezTo>
                  <a:lnTo>
                    <a:pt x="47" y="68"/>
                  </a:lnTo>
                  <a:cubicBezTo>
                    <a:pt x="28" y="68"/>
                    <a:pt x="10" y="53"/>
                    <a:pt x="5" y="34"/>
                  </a:cubicBezTo>
                  <a:lnTo>
                    <a:pt x="5" y="34"/>
                  </a:lnTo>
                  <a:cubicBezTo>
                    <a:pt x="0" y="15"/>
                    <a:pt x="11" y="0"/>
                    <a:pt x="30" y="0"/>
                  </a:cubicBezTo>
                  <a:lnTo>
                    <a:pt x="30" y="0"/>
                  </a:lnTo>
                  <a:cubicBezTo>
                    <a:pt x="49" y="0"/>
                    <a:pt x="68" y="15"/>
                    <a:pt x="73" y="34"/>
                  </a:cubicBez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8" name="Freeform 383">
              <a:extLst>
                <a:ext uri="{FF2B5EF4-FFF2-40B4-BE49-F238E27FC236}">
                  <a16:creationId xmlns:a16="http://schemas.microsoft.com/office/drawing/2014/main" id="{4D5B2E5E-1158-C143-9987-D3F952F99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246" y="3342453"/>
              <a:ext cx="3098079" cy="2114824"/>
            </a:xfrm>
            <a:custGeom>
              <a:avLst/>
              <a:gdLst>
                <a:gd name="T0" fmla="*/ 2485 w 2486"/>
                <a:gd name="T1" fmla="*/ 1696 h 1697"/>
                <a:gd name="T2" fmla="*/ 0 w 2486"/>
                <a:gd name="T3" fmla="*/ 1696 h 1697"/>
                <a:gd name="T4" fmla="*/ 0 w 2486"/>
                <a:gd name="T5" fmla="*/ 0 h 1697"/>
                <a:gd name="T6" fmla="*/ 2485 w 2486"/>
                <a:gd name="T7" fmla="*/ 0 h 1697"/>
                <a:gd name="T8" fmla="*/ 2485 w 2486"/>
                <a:gd name="T9" fmla="*/ 1696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6" h="1697">
                  <a:moveTo>
                    <a:pt x="2485" y="1696"/>
                  </a:moveTo>
                  <a:lnTo>
                    <a:pt x="0" y="1696"/>
                  </a:lnTo>
                  <a:lnTo>
                    <a:pt x="0" y="0"/>
                  </a:lnTo>
                  <a:lnTo>
                    <a:pt x="2485" y="0"/>
                  </a:lnTo>
                  <a:lnTo>
                    <a:pt x="2485" y="1696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89" name="Freeform 384">
              <a:extLst>
                <a:ext uri="{FF2B5EF4-FFF2-40B4-BE49-F238E27FC236}">
                  <a16:creationId xmlns:a16="http://schemas.microsoft.com/office/drawing/2014/main" id="{929E7C51-CA65-E440-BF9B-B52B46F76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5599" y="3463299"/>
              <a:ext cx="2867371" cy="1867636"/>
            </a:xfrm>
            <a:custGeom>
              <a:avLst/>
              <a:gdLst>
                <a:gd name="T0" fmla="*/ 2303 w 2304"/>
                <a:gd name="T1" fmla="*/ 1500 h 1501"/>
                <a:gd name="T2" fmla="*/ 0 w 2304"/>
                <a:gd name="T3" fmla="*/ 1500 h 1501"/>
                <a:gd name="T4" fmla="*/ 0 w 2304"/>
                <a:gd name="T5" fmla="*/ 0 h 1501"/>
                <a:gd name="T6" fmla="*/ 2303 w 2304"/>
                <a:gd name="T7" fmla="*/ 0 h 1501"/>
                <a:gd name="T8" fmla="*/ 2303 w 2304"/>
                <a:gd name="T9" fmla="*/ 150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1501">
                  <a:moveTo>
                    <a:pt x="2303" y="1500"/>
                  </a:moveTo>
                  <a:lnTo>
                    <a:pt x="0" y="1500"/>
                  </a:lnTo>
                  <a:lnTo>
                    <a:pt x="0" y="0"/>
                  </a:lnTo>
                  <a:lnTo>
                    <a:pt x="2303" y="0"/>
                  </a:lnTo>
                  <a:lnTo>
                    <a:pt x="2303" y="1500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0" name="Freeform 385">
              <a:extLst>
                <a:ext uri="{FF2B5EF4-FFF2-40B4-BE49-F238E27FC236}">
                  <a16:creationId xmlns:a16="http://schemas.microsoft.com/office/drawing/2014/main" id="{0B348702-A514-8441-AE90-B231BAD36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50" y="3661051"/>
              <a:ext cx="395500" cy="736069"/>
            </a:xfrm>
            <a:custGeom>
              <a:avLst/>
              <a:gdLst>
                <a:gd name="T0" fmla="*/ 318 w 319"/>
                <a:gd name="T1" fmla="*/ 592 h 593"/>
                <a:gd name="T2" fmla="*/ 0 w 319"/>
                <a:gd name="T3" fmla="*/ 592 h 593"/>
                <a:gd name="T4" fmla="*/ 0 w 319"/>
                <a:gd name="T5" fmla="*/ 0 h 593"/>
                <a:gd name="T6" fmla="*/ 318 w 319"/>
                <a:gd name="T7" fmla="*/ 0 h 593"/>
                <a:gd name="T8" fmla="*/ 318 w 319"/>
                <a:gd name="T9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593">
                  <a:moveTo>
                    <a:pt x="318" y="592"/>
                  </a:moveTo>
                  <a:lnTo>
                    <a:pt x="0" y="592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592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1" name="Freeform 386">
              <a:extLst>
                <a:ext uri="{FF2B5EF4-FFF2-40B4-BE49-F238E27FC236}">
                  <a16:creationId xmlns:a16="http://schemas.microsoft.com/office/drawing/2014/main" id="{D917E7DA-D15A-F24B-9C51-5256E8AA4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058" y="3732462"/>
              <a:ext cx="98874" cy="98874"/>
            </a:xfrm>
            <a:custGeom>
              <a:avLst/>
              <a:gdLst>
                <a:gd name="T0" fmla="*/ 77 w 78"/>
                <a:gd name="T1" fmla="*/ 38 h 78"/>
                <a:gd name="T2" fmla="*/ 77 w 78"/>
                <a:gd name="T3" fmla="*/ 38 h 78"/>
                <a:gd name="T4" fmla="*/ 38 w 78"/>
                <a:gd name="T5" fmla="*/ 77 h 78"/>
                <a:gd name="T6" fmla="*/ 38 w 78"/>
                <a:gd name="T7" fmla="*/ 77 h 78"/>
                <a:gd name="T8" fmla="*/ 0 w 78"/>
                <a:gd name="T9" fmla="*/ 38 h 78"/>
                <a:gd name="T10" fmla="*/ 0 w 78"/>
                <a:gd name="T11" fmla="*/ 38 h 78"/>
                <a:gd name="T12" fmla="*/ 38 w 78"/>
                <a:gd name="T13" fmla="*/ 0 h 78"/>
                <a:gd name="T14" fmla="*/ 38 w 78"/>
                <a:gd name="T15" fmla="*/ 0 h 78"/>
                <a:gd name="T16" fmla="*/ 77 w 78"/>
                <a:gd name="T17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77" y="38"/>
                  </a:moveTo>
                  <a:lnTo>
                    <a:pt x="77" y="38"/>
                  </a:lnTo>
                  <a:cubicBezTo>
                    <a:pt x="77" y="60"/>
                    <a:pt x="59" y="77"/>
                    <a:pt x="38" y="77"/>
                  </a:cubicBezTo>
                  <a:lnTo>
                    <a:pt x="38" y="77"/>
                  </a:lnTo>
                  <a:cubicBezTo>
                    <a:pt x="17" y="77"/>
                    <a:pt x="0" y="60"/>
                    <a:pt x="0" y="38"/>
                  </a:cubicBezTo>
                  <a:lnTo>
                    <a:pt x="0" y="38"/>
                  </a:lnTo>
                  <a:cubicBezTo>
                    <a:pt x="0" y="17"/>
                    <a:pt x="17" y="0"/>
                    <a:pt x="38" y="0"/>
                  </a:cubicBezTo>
                  <a:lnTo>
                    <a:pt x="38" y="0"/>
                  </a:lnTo>
                  <a:cubicBezTo>
                    <a:pt x="59" y="0"/>
                    <a:pt x="77" y="17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2" name="Freeform 387">
              <a:extLst>
                <a:ext uri="{FF2B5EF4-FFF2-40B4-BE49-F238E27FC236}">
                  <a16:creationId xmlns:a16="http://schemas.microsoft.com/office/drawing/2014/main" id="{784F106E-B9A8-304F-B797-BC61F5D81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439" y="3781894"/>
              <a:ext cx="181269" cy="466911"/>
            </a:xfrm>
            <a:custGeom>
              <a:avLst/>
              <a:gdLst>
                <a:gd name="T0" fmla="*/ 143 w 144"/>
                <a:gd name="T1" fmla="*/ 374 h 375"/>
                <a:gd name="T2" fmla="*/ 0 w 144"/>
                <a:gd name="T3" fmla="*/ 374 h 375"/>
                <a:gd name="T4" fmla="*/ 0 w 144"/>
                <a:gd name="T5" fmla="*/ 0 h 375"/>
                <a:gd name="T6" fmla="*/ 143 w 144"/>
                <a:gd name="T7" fmla="*/ 0 h 375"/>
                <a:gd name="T8" fmla="*/ 143 w 144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375">
                  <a:moveTo>
                    <a:pt x="143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374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3" name="Freeform 388">
              <a:extLst>
                <a:ext uri="{FF2B5EF4-FFF2-40B4-BE49-F238E27FC236}">
                  <a16:creationId xmlns:a16="http://schemas.microsoft.com/office/drawing/2014/main" id="{AA5C399A-7085-604F-AE53-20E4B4292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80" y="4353172"/>
              <a:ext cx="411977" cy="71412"/>
            </a:xfrm>
            <a:custGeom>
              <a:avLst/>
              <a:gdLst>
                <a:gd name="T0" fmla="*/ 330 w 331"/>
                <a:gd name="T1" fmla="*/ 0 h 59"/>
                <a:gd name="T2" fmla="*/ 0 w 331"/>
                <a:gd name="T3" fmla="*/ 0 h 59"/>
                <a:gd name="T4" fmla="*/ 0 w 331"/>
                <a:gd name="T5" fmla="*/ 58 h 59"/>
                <a:gd name="T6" fmla="*/ 330 w 331"/>
                <a:gd name="T7" fmla="*/ 58 h 59"/>
                <a:gd name="T8" fmla="*/ 330 w 33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59">
                  <a:moveTo>
                    <a:pt x="330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330" y="58"/>
                  </a:lnTo>
                  <a:lnTo>
                    <a:pt x="330" y="0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4" name="Freeform 389">
              <a:extLst>
                <a:ext uri="{FF2B5EF4-FFF2-40B4-BE49-F238E27FC236}">
                  <a16:creationId xmlns:a16="http://schemas.microsoft.com/office/drawing/2014/main" id="{D47B8BBA-5570-4A40-9C87-60C33C01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80" y="4430076"/>
              <a:ext cx="477893" cy="340569"/>
            </a:xfrm>
            <a:custGeom>
              <a:avLst/>
              <a:gdLst>
                <a:gd name="T0" fmla="*/ 0 w 384"/>
                <a:gd name="T1" fmla="*/ 0 h 273"/>
                <a:gd name="T2" fmla="*/ 53 w 384"/>
                <a:gd name="T3" fmla="*/ 272 h 273"/>
                <a:gd name="T4" fmla="*/ 383 w 384"/>
                <a:gd name="T5" fmla="*/ 272 h 273"/>
                <a:gd name="T6" fmla="*/ 330 w 384"/>
                <a:gd name="T7" fmla="*/ 0 h 273"/>
                <a:gd name="T8" fmla="*/ 0 w 384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73">
                  <a:moveTo>
                    <a:pt x="0" y="0"/>
                  </a:moveTo>
                  <a:lnTo>
                    <a:pt x="53" y="272"/>
                  </a:lnTo>
                  <a:lnTo>
                    <a:pt x="383" y="272"/>
                  </a:lnTo>
                  <a:lnTo>
                    <a:pt x="33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5" name="Freeform 390">
              <a:extLst>
                <a:ext uri="{FF2B5EF4-FFF2-40B4-BE49-F238E27FC236}">
                  <a16:creationId xmlns:a16="http://schemas.microsoft.com/office/drawing/2014/main" id="{58C6A003-EBCF-984E-A7E9-D9114D6D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805" y="4704727"/>
              <a:ext cx="274652" cy="71412"/>
            </a:xfrm>
            <a:custGeom>
              <a:avLst/>
              <a:gdLst>
                <a:gd name="T0" fmla="*/ 221 w 222"/>
                <a:gd name="T1" fmla="*/ 0 h 58"/>
                <a:gd name="T2" fmla="*/ 0 w 222"/>
                <a:gd name="T3" fmla="*/ 0 h 58"/>
                <a:gd name="T4" fmla="*/ 0 w 222"/>
                <a:gd name="T5" fmla="*/ 57 h 58"/>
                <a:gd name="T6" fmla="*/ 221 w 222"/>
                <a:gd name="T7" fmla="*/ 57 h 58"/>
                <a:gd name="T8" fmla="*/ 221 w 222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8">
                  <a:moveTo>
                    <a:pt x="221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221" y="57"/>
                  </a:lnTo>
                  <a:lnTo>
                    <a:pt x="221" y="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6" name="Freeform 391">
              <a:extLst>
                <a:ext uri="{FF2B5EF4-FFF2-40B4-BE49-F238E27FC236}">
                  <a16:creationId xmlns:a16="http://schemas.microsoft.com/office/drawing/2014/main" id="{0F36682A-0534-0D4F-8C46-CE897416A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803" y="4776140"/>
              <a:ext cx="329583" cy="203240"/>
            </a:xfrm>
            <a:custGeom>
              <a:avLst/>
              <a:gdLst>
                <a:gd name="T0" fmla="*/ 0 w 264"/>
                <a:gd name="T1" fmla="*/ 0 h 165"/>
                <a:gd name="T2" fmla="*/ 42 w 264"/>
                <a:gd name="T3" fmla="*/ 164 h 165"/>
                <a:gd name="T4" fmla="*/ 263 w 264"/>
                <a:gd name="T5" fmla="*/ 164 h 165"/>
                <a:gd name="T6" fmla="*/ 221 w 264"/>
                <a:gd name="T7" fmla="*/ 0 h 165"/>
                <a:gd name="T8" fmla="*/ 0 w 264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65">
                  <a:moveTo>
                    <a:pt x="0" y="0"/>
                  </a:moveTo>
                  <a:lnTo>
                    <a:pt x="42" y="164"/>
                  </a:lnTo>
                  <a:lnTo>
                    <a:pt x="263" y="164"/>
                  </a:ln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7" name="Freeform 392">
              <a:extLst>
                <a:ext uri="{FF2B5EF4-FFF2-40B4-BE49-F238E27FC236}">
                  <a16:creationId xmlns:a16="http://schemas.microsoft.com/office/drawing/2014/main" id="{58285958-95D8-F94C-BEE2-A4D308274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56" y="4495994"/>
              <a:ext cx="801985" cy="1181007"/>
            </a:xfrm>
            <a:custGeom>
              <a:avLst/>
              <a:gdLst>
                <a:gd name="T0" fmla="*/ 645 w 646"/>
                <a:gd name="T1" fmla="*/ 947 h 948"/>
                <a:gd name="T2" fmla="*/ 69 w 646"/>
                <a:gd name="T3" fmla="*/ 947 h 948"/>
                <a:gd name="T4" fmla="*/ 0 w 646"/>
                <a:gd name="T5" fmla="*/ 192 h 948"/>
                <a:gd name="T6" fmla="*/ 0 w 646"/>
                <a:gd name="T7" fmla="*/ 0 h 948"/>
                <a:gd name="T8" fmla="*/ 575 w 646"/>
                <a:gd name="T9" fmla="*/ 0 h 948"/>
                <a:gd name="T10" fmla="*/ 575 w 646"/>
                <a:gd name="T11" fmla="*/ 192 h 948"/>
                <a:gd name="T12" fmla="*/ 645 w 646"/>
                <a:gd name="T13" fmla="*/ 947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948">
                  <a:moveTo>
                    <a:pt x="645" y="947"/>
                  </a:moveTo>
                  <a:lnTo>
                    <a:pt x="69" y="947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575" y="0"/>
                  </a:lnTo>
                  <a:lnTo>
                    <a:pt x="575" y="192"/>
                  </a:lnTo>
                  <a:lnTo>
                    <a:pt x="645" y="947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8" name="Freeform 393">
              <a:extLst>
                <a:ext uri="{FF2B5EF4-FFF2-40B4-BE49-F238E27FC236}">
                  <a16:creationId xmlns:a16="http://schemas.microsoft.com/office/drawing/2014/main" id="{A58E3C4F-E68A-EC44-B7B9-212BA1012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220" y="3694007"/>
              <a:ext cx="796494" cy="659165"/>
            </a:xfrm>
            <a:custGeom>
              <a:avLst/>
              <a:gdLst>
                <a:gd name="T0" fmla="*/ 640 w 641"/>
                <a:gd name="T1" fmla="*/ 530 h 531"/>
                <a:gd name="T2" fmla="*/ 0 w 641"/>
                <a:gd name="T3" fmla="*/ 530 h 531"/>
                <a:gd name="T4" fmla="*/ 0 w 641"/>
                <a:gd name="T5" fmla="*/ 0 h 531"/>
                <a:gd name="T6" fmla="*/ 640 w 641"/>
                <a:gd name="T7" fmla="*/ 0 h 531"/>
                <a:gd name="T8" fmla="*/ 640 w 641"/>
                <a:gd name="T9" fmla="*/ 53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1">
                  <a:moveTo>
                    <a:pt x="640" y="530"/>
                  </a:moveTo>
                  <a:lnTo>
                    <a:pt x="0" y="530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3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99" name="Freeform 394">
              <a:extLst>
                <a:ext uri="{FF2B5EF4-FFF2-40B4-BE49-F238E27FC236}">
                  <a16:creationId xmlns:a16="http://schemas.microsoft.com/office/drawing/2014/main" id="{5D64C6BC-AE71-DF4E-8996-548DF7C5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220" y="4353172"/>
              <a:ext cx="796494" cy="725082"/>
            </a:xfrm>
            <a:custGeom>
              <a:avLst/>
              <a:gdLst>
                <a:gd name="T0" fmla="*/ 640 w 641"/>
                <a:gd name="T1" fmla="*/ 0 h 581"/>
                <a:gd name="T2" fmla="*/ 0 w 641"/>
                <a:gd name="T3" fmla="*/ 0 h 581"/>
                <a:gd name="T4" fmla="*/ 0 w 641"/>
                <a:gd name="T5" fmla="*/ 580 h 581"/>
                <a:gd name="T6" fmla="*/ 640 w 641"/>
                <a:gd name="T7" fmla="*/ 580 h 581"/>
                <a:gd name="T8" fmla="*/ 640 w 641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81">
                  <a:moveTo>
                    <a:pt x="640" y="0"/>
                  </a:moveTo>
                  <a:lnTo>
                    <a:pt x="0" y="0"/>
                  </a:lnTo>
                  <a:lnTo>
                    <a:pt x="0" y="580"/>
                  </a:lnTo>
                  <a:lnTo>
                    <a:pt x="640" y="580"/>
                  </a:lnTo>
                  <a:lnTo>
                    <a:pt x="640" y="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0" name="Freeform 395">
              <a:extLst>
                <a:ext uri="{FF2B5EF4-FFF2-40B4-BE49-F238E27FC236}">
                  <a16:creationId xmlns:a16="http://schemas.microsoft.com/office/drawing/2014/main" id="{EEE0A26C-3466-B14B-8935-53B6ADE70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220" y="4353174"/>
              <a:ext cx="862409" cy="670152"/>
            </a:xfrm>
            <a:custGeom>
              <a:avLst/>
              <a:gdLst>
                <a:gd name="T0" fmla="*/ 0 w 691"/>
                <a:gd name="T1" fmla="*/ 0 h 538"/>
                <a:gd name="T2" fmla="*/ 51 w 691"/>
                <a:gd name="T3" fmla="*/ 537 h 538"/>
                <a:gd name="T4" fmla="*/ 690 w 691"/>
                <a:gd name="T5" fmla="*/ 537 h 538"/>
                <a:gd name="T6" fmla="*/ 640 w 691"/>
                <a:gd name="T7" fmla="*/ 0 h 538"/>
                <a:gd name="T8" fmla="*/ 0 w 691"/>
                <a:gd name="T9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538">
                  <a:moveTo>
                    <a:pt x="0" y="0"/>
                  </a:moveTo>
                  <a:lnTo>
                    <a:pt x="51" y="537"/>
                  </a:lnTo>
                  <a:lnTo>
                    <a:pt x="690" y="537"/>
                  </a:lnTo>
                  <a:lnTo>
                    <a:pt x="640" y="0"/>
                  </a:lnTo>
                  <a:lnTo>
                    <a:pt x="0" y="0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1" name="Freeform 396">
              <a:extLst>
                <a:ext uri="{FF2B5EF4-FFF2-40B4-BE49-F238E27FC236}">
                  <a16:creationId xmlns:a16="http://schemas.microsoft.com/office/drawing/2014/main" id="{B0FBEF67-F391-6F40-ABAC-72BC9D27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151" y="3737951"/>
              <a:ext cx="43944" cy="43944"/>
            </a:xfrm>
            <a:custGeom>
              <a:avLst/>
              <a:gdLst>
                <a:gd name="T0" fmla="*/ 34 w 35"/>
                <a:gd name="T1" fmla="*/ 17 h 35"/>
                <a:gd name="T2" fmla="*/ 34 w 35"/>
                <a:gd name="T3" fmla="*/ 17 h 35"/>
                <a:gd name="T4" fmla="*/ 17 w 35"/>
                <a:gd name="T5" fmla="*/ 34 h 35"/>
                <a:gd name="T6" fmla="*/ 17 w 35"/>
                <a:gd name="T7" fmla="*/ 34 h 35"/>
                <a:gd name="T8" fmla="*/ 0 w 35"/>
                <a:gd name="T9" fmla="*/ 17 h 35"/>
                <a:gd name="T10" fmla="*/ 0 w 35"/>
                <a:gd name="T11" fmla="*/ 17 h 35"/>
                <a:gd name="T12" fmla="*/ 17 w 35"/>
                <a:gd name="T13" fmla="*/ 0 h 35"/>
                <a:gd name="T14" fmla="*/ 17 w 35"/>
                <a:gd name="T15" fmla="*/ 0 h 35"/>
                <a:gd name="T16" fmla="*/ 34 w 35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34" y="17"/>
                  </a:moveTo>
                  <a:lnTo>
                    <a:pt x="34" y="17"/>
                  </a:lnTo>
                  <a:cubicBezTo>
                    <a:pt x="34" y="26"/>
                    <a:pt x="27" y="34"/>
                    <a:pt x="17" y="34"/>
                  </a:cubicBezTo>
                  <a:lnTo>
                    <a:pt x="17" y="34"/>
                  </a:lnTo>
                  <a:cubicBezTo>
                    <a:pt x="8" y="34"/>
                    <a:pt x="0" y="26"/>
                    <a:pt x="0" y="17"/>
                  </a:cubicBezTo>
                  <a:lnTo>
                    <a:pt x="0" y="17"/>
                  </a:lnTo>
                  <a:cubicBezTo>
                    <a:pt x="0" y="7"/>
                    <a:pt x="8" y="0"/>
                    <a:pt x="17" y="0"/>
                  </a:cubicBezTo>
                  <a:lnTo>
                    <a:pt x="17" y="0"/>
                  </a:lnTo>
                  <a:cubicBezTo>
                    <a:pt x="27" y="0"/>
                    <a:pt x="34" y="7"/>
                    <a:pt x="3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2" name="Freeform 397">
              <a:extLst>
                <a:ext uri="{FF2B5EF4-FFF2-40B4-BE49-F238E27FC236}">
                  <a16:creationId xmlns:a16="http://schemas.microsoft.com/office/drawing/2014/main" id="{499C9913-8906-2F4E-9C08-9336D0D08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825" y="3737951"/>
              <a:ext cx="43944" cy="43944"/>
            </a:xfrm>
            <a:custGeom>
              <a:avLst/>
              <a:gdLst>
                <a:gd name="T0" fmla="*/ 33 w 34"/>
                <a:gd name="T1" fmla="*/ 17 h 35"/>
                <a:gd name="T2" fmla="*/ 33 w 34"/>
                <a:gd name="T3" fmla="*/ 17 h 35"/>
                <a:gd name="T4" fmla="*/ 16 w 34"/>
                <a:gd name="T5" fmla="*/ 34 h 35"/>
                <a:gd name="T6" fmla="*/ 16 w 34"/>
                <a:gd name="T7" fmla="*/ 34 h 35"/>
                <a:gd name="T8" fmla="*/ 0 w 34"/>
                <a:gd name="T9" fmla="*/ 17 h 35"/>
                <a:gd name="T10" fmla="*/ 0 w 34"/>
                <a:gd name="T11" fmla="*/ 17 h 35"/>
                <a:gd name="T12" fmla="*/ 16 w 34"/>
                <a:gd name="T13" fmla="*/ 0 h 35"/>
                <a:gd name="T14" fmla="*/ 16 w 34"/>
                <a:gd name="T15" fmla="*/ 0 h 35"/>
                <a:gd name="T16" fmla="*/ 33 w 34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5">
                  <a:moveTo>
                    <a:pt x="33" y="17"/>
                  </a:moveTo>
                  <a:lnTo>
                    <a:pt x="33" y="17"/>
                  </a:lnTo>
                  <a:cubicBezTo>
                    <a:pt x="33" y="26"/>
                    <a:pt x="26" y="34"/>
                    <a:pt x="16" y="34"/>
                  </a:cubicBezTo>
                  <a:lnTo>
                    <a:pt x="16" y="34"/>
                  </a:lnTo>
                  <a:cubicBezTo>
                    <a:pt x="7" y="34"/>
                    <a:pt x="0" y="26"/>
                    <a:pt x="0" y="17"/>
                  </a:cubicBezTo>
                  <a:lnTo>
                    <a:pt x="0" y="17"/>
                  </a:lnTo>
                  <a:cubicBezTo>
                    <a:pt x="0" y="7"/>
                    <a:pt x="7" y="0"/>
                    <a:pt x="16" y="0"/>
                  </a:cubicBezTo>
                  <a:lnTo>
                    <a:pt x="16" y="0"/>
                  </a:lnTo>
                  <a:cubicBezTo>
                    <a:pt x="26" y="0"/>
                    <a:pt x="33" y="7"/>
                    <a:pt x="33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3878CE1-79DA-F940-976B-516D5EDD5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561" y="3886265"/>
              <a:ext cx="548063" cy="240460"/>
            </a:xfrm>
            <a:custGeom>
              <a:avLst/>
              <a:gdLst>
                <a:gd name="connsiteX0" fmla="*/ 417473 w 548063"/>
                <a:gd name="connsiteY0" fmla="*/ 0 h 240460"/>
                <a:gd name="connsiteX1" fmla="*/ 434885 w 548063"/>
                <a:gd name="connsiteY1" fmla="*/ 0 h 240460"/>
                <a:gd name="connsiteX2" fmla="*/ 434885 w 548063"/>
                <a:gd name="connsiteY2" fmla="*/ 226666 h 240460"/>
                <a:gd name="connsiteX3" fmla="*/ 548063 w 548063"/>
                <a:gd name="connsiteY3" fmla="*/ 226666 h 240460"/>
                <a:gd name="connsiteX4" fmla="*/ 548063 w 548063"/>
                <a:gd name="connsiteY4" fmla="*/ 240441 h 240460"/>
                <a:gd name="connsiteX5" fmla="*/ 417473 w 548063"/>
                <a:gd name="connsiteY5" fmla="*/ 240441 h 240460"/>
                <a:gd name="connsiteX6" fmla="*/ 170283 w 548063"/>
                <a:gd name="connsiteY6" fmla="*/ 0 h 240460"/>
                <a:gd name="connsiteX7" fmla="*/ 187547 w 548063"/>
                <a:gd name="connsiteY7" fmla="*/ 0 h 240460"/>
                <a:gd name="connsiteX8" fmla="*/ 187547 w 548063"/>
                <a:gd name="connsiteY8" fmla="*/ 146742 h 240460"/>
                <a:gd name="connsiteX9" fmla="*/ 192480 w 548063"/>
                <a:gd name="connsiteY9" fmla="*/ 177571 h 240460"/>
                <a:gd name="connsiteX10" fmla="*/ 207278 w 548063"/>
                <a:gd name="connsiteY10" fmla="*/ 202233 h 240460"/>
                <a:gd name="connsiteX11" fmla="*/ 229474 w 548063"/>
                <a:gd name="connsiteY11" fmla="*/ 219497 h 240460"/>
                <a:gd name="connsiteX12" fmla="*/ 260303 w 548063"/>
                <a:gd name="connsiteY12" fmla="*/ 225662 h 240460"/>
                <a:gd name="connsiteX13" fmla="*/ 291131 w 548063"/>
                <a:gd name="connsiteY13" fmla="*/ 219497 h 240460"/>
                <a:gd name="connsiteX14" fmla="*/ 313328 w 548063"/>
                <a:gd name="connsiteY14" fmla="*/ 202233 h 240460"/>
                <a:gd name="connsiteX15" fmla="*/ 328126 w 548063"/>
                <a:gd name="connsiteY15" fmla="*/ 177571 h 240460"/>
                <a:gd name="connsiteX16" fmla="*/ 333058 w 548063"/>
                <a:gd name="connsiteY16" fmla="*/ 146742 h 240460"/>
                <a:gd name="connsiteX17" fmla="*/ 333058 w 548063"/>
                <a:gd name="connsiteY17" fmla="*/ 0 h 240460"/>
                <a:gd name="connsiteX18" fmla="*/ 350322 w 548063"/>
                <a:gd name="connsiteY18" fmla="*/ 0 h 240460"/>
                <a:gd name="connsiteX19" fmla="*/ 350322 w 548063"/>
                <a:gd name="connsiteY19" fmla="*/ 146742 h 240460"/>
                <a:gd name="connsiteX20" fmla="*/ 342923 w 548063"/>
                <a:gd name="connsiteY20" fmla="*/ 183736 h 240460"/>
                <a:gd name="connsiteX21" fmla="*/ 325659 w 548063"/>
                <a:gd name="connsiteY21" fmla="*/ 213331 h 240460"/>
                <a:gd name="connsiteX22" fmla="*/ 297297 w 548063"/>
                <a:gd name="connsiteY22" fmla="*/ 233061 h 240460"/>
                <a:gd name="connsiteX23" fmla="*/ 260303 w 548063"/>
                <a:gd name="connsiteY23" fmla="*/ 240460 h 240460"/>
                <a:gd name="connsiteX24" fmla="*/ 223308 w 548063"/>
                <a:gd name="connsiteY24" fmla="*/ 233061 h 240460"/>
                <a:gd name="connsiteX25" fmla="*/ 193713 w 548063"/>
                <a:gd name="connsiteY25" fmla="*/ 213331 h 240460"/>
                <a:gd name="connsiteX26" fmla="*/ 176449 w 548063"/>
                <a:gd name="connsiteY26" fmla="*/ 183736 h 240460"/>
                <a:gd name="connsiteX27" fmla="*/ 170283 w 548063"/>
                <a:gd name="connsiteY27" fmla="*/ 146742 h 240460"/>
                <a:gd name="connsiteX28" fmla="*/ 86762 w 548063"/>
                <a:gd name="connsiteY28" fmla="*/ 0 h 240460"/>
                <a:gd name="connsiteX29" fmla="*/ 103109 w 548063"/>
                <a:gd name="connsiteY29" fmla="*/ 0 h 240460"/>
                <a:gd name="connsiteX30" fmla="*/ 103109 w 548063"/>
                <a:gd name="connsiteY30" fmla="*/ 157840 h 240460"/>
                <a:gd name="connsiteX31" fmla="*/ 99337 w 548063"/>
                <a:gd name="connsiteY31" fmla="*/ 193601 h 240460"/>
                <a:gd name="connsiteX32" fmla="*/ 84247 w 548063"/>
                <a:gd name="connsiteY32" fmla="*/ 219497 h 240460"/>
                <a:gd name="connsiteX33" fmla="*/ 61614 w 548063"/>
                <a:gd name="connsiteY33" fmla="*/ 234294 h 240460"/>
                <a:gd name="connsiteX34" fmla="*/ 31436 w 548063"/>
                <a:gd name="connsiteY34" fmla="*/ 240460 h 240460"/>
                <a:gd name="connsiteX35" fmla="*/ 16347 w 548063"/>
                <a:gd name="connsiteY35" fmla="*/ 239227 h 240460"/>
                <a:gd name="connsiteX36" fmla="*/ 0 w 548063"/>
                <a:gd name="connsiteY36" fmla="*/ 234294 h 240460"/>
                <a:gd name="connsiteX37" fmla="*/ 0 w 548063"/>
                <a:gd name="connsiteY37" fmla="*/ 230595 h 240460"/>
                <a:gd name="connsiteX38" fmla="*/ 1258 w 548063"/>
                <a:gd name="connsiteY38" fmla="*/ 225662 h 240460"/>
                <a:gd name="connsiteX39" fmla="*/ 2515 w 548063"/>
                <a:gd name="connsiteY39" fmla="*/ 223196 h 240460"/>
                <a:gd name="connsiteX40" fmla="*/ 5030 w 548063"/>
                <a:gd name="connsiteY40" fmla="*/ 221963 h 240460"/>
                <a:gd name="connsiteX41" fmla="*/ 8802 w 548063"/>
                <a:gd name="connsiteY41" fmla="*/ 223196 h 240460"/>
                <a:gd name="connsiteX42" fmla="*/ 13832 w 548063"/>
                <a:gd name="connsiteY42" fmla="*/ 224429 h 240460"/>
                <a:gd name="connsiteX43" fmla="*/ 21376 w 548063"/>
                <a:gd name="connsiteY43" fmla="*/ 225662 h 240460"/>
                <a:gd name="connsiteX44" fmla="*/ 30178 w 548063"/>
                <a:gd name="connsiteY44" fmla="*/ 225662 h 240460"/>
                <a:gd name="connsiteX45" fmla="*/ 54069 w 548063"/>
                <a:gd name="connsiteY45" fmla="*/ 220730 h 240460"/>
                <a:gd name="connsiteX46" fmla="*/ 70416 w 548063"/>
                <a:gd name="connsiteY46" fmla="*/ 209632 h 240460"/>
                <a:gd name="connsiteX47" fmla="*/ 82990 w 548063"/>
                <a:gd name="connsiteY47" fmla="*/ 188669 h 240460"/>
                <a:gd name="connsiteX48" fmla="*/ 86762 w 548063"/>
                <a:gd name="connsiteY48" fmla="*/ 159074 h 2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48063" h="240460">
                  <a:moveTo>
                    <a:pt x="417473" y="0"/>
                  </a:moveTo>
                  <a:lnTo>
                    <a:pt x="434885" y="0"/>
                  </a:lnTo>
                  <a:lnTo>
                    <a:pt x="434885" y="226666"/>
                  </a:lnTo>
                  <a:lnTo>
                    <a:pt x="548063" y="226666"/>
                  </a:lnTo>
                  <a:lnTo>
                    <a:pt x="548063" y="240441"/>
                  </a:lnTo>
                  <a:lnTo>
                    <a:pt x="417473" y="240441"/>
                  </a:lnTo>
                  <a:close/>
                  <a:moveTo>
                    <a:pt x="170283" y="0"/>
                  </a:moveTo>
                  <a:lnTo>
                    <a:pt x="187547" y="0"/>
                  </a:lnTo>
                  <a:lnTo>
                    <a:pt x="187547" y="146742"/>
                  </a:lnTo>
                  <a:cubicBezTo>
                    <a:pt x="187547" y="157840"/>
                    <a:pt x="188780" y="167705"/>
                    <a:pt x="192480" y="177571"/>
                  </a:cubicBezTo>
                  <a:cubicBezTo>
                    <a:pt x="196179" y="187436"/>
                    <a:pt x="199879" y="196067"/>
                    <a:pt x="207278" y="202233"/>
                  </a:cubicBezTo>
                  <a:cubicBezTo>
                    <a:pt x="213443" y="209632"/>
                    <a:pt x="220842" y="215797"/>
                    <a:pt x="229474" y="219497"/>
                  </a:cubicBezTo>
                  <a:cubicBezTo>
                    <a:pt x="239339" y="223196"/>
                    <a:pt x="247971" y="225662"/>
                    <a:pt x="260303" y="225662"/>
                  </a:cubicBezTo>
                  <a:cubicBezTo>
                    <a:pt x="271401" y="225662"/>
                    <a:pt x="281266" y="223196"/>
                    <a:pt x="291131" y="219497"/>
                  </a:cubicBezTo>
                  <a:cubicBezTo>
                    <a:pt x="299763" y="215797"/>
                    <a:pt x="307162" y="209632"/>
                    <a:pt x="313328" y="202233"/>
                  </a:cubicBezTo>
                  <a:cubicBezTo>
                    <a:pt x="319494" y="196067"/>
                    <a:pt x="324426" y="187436"/>
                    <a:pt x="328126" y="177571"/>
                  </a:cubicBezTo>
                  <a:cubicBezTo>
                    <a:pt x="331825" y="167705"/>
                    <a:pt x="333058" y="157840"/>
                    <a:pt x="333058" y="146742"/>
                  </a:cubicBezTo>
                  <a:lnTo>
                    <a:pt x="333058" y="0"/>
                  </a:lnTo>
                  <a:lnTo>
                    <a:pt x="350322" y="0"/>
                  </a:lnTo>
                  <a:lnTo>
                    <a:pt x="350322" y="146742"/>
                  </a:lnTo>
                  <a:cubicBezTo>
                    <a:pt x="350322" y="160307"/>
                    <a:pt x="347856" y="172638"/>
                    <a:pt x="342923" y="183736"/>
                  </a:cubicBezTo>
                  <a:cubicBezTo>
                    <a:pt x="339224" y="194834"/>
                    <a:pt x="334291" y="204699"/>
                    <a:pt x="325659" y="213331"/>
                  </a:cubicBezTo>
                  <a:cubicBezTo>
                    <a:pt x="318260" y="220730"/>
                    <a:pt x="308395" y="228129"/>
                    <a:pt x="297297" y="233061"/>
                  </a:cubicBezTo>
                  <a:cubicBezTo>
                    <a:pt x="286199" y="237994"/>
                    <a:pt x="273867" y="240460"/>
                    <a:pt x="260303" y="240460"/>
                  </a:cubicBezTo>
                  <a:cubicBezTo>
                    <a:pt x="246738" y="240460"/>
                    <a:pt x="234407" y="237994"/>
                    <a:pt x="223308" y="233061"/>
                  </a:cubicBezTo>
                  <a:cubicBezTo>
                    <a:pt x="212210" y="228129"/>
                    <a:pt x="202345" y="220730"/>
                    <a:pt x="193713" y="213331"/>
                  </a:cubicBezTo>
                  <a:cubicBezTo>
                    <a:pt x="186314" y="204699"/>
                    <a:pt x="180148" y="194834"/>
                    <a:pt x="176449" y="183736"/>
                  </a:cubicBezTo>
                  <a:cubicBezTo>
                    <a:pt x="172750" y="172638"/>
                    <a:pt x="170283" y="160307"/>
                    <a:pt x="170283" y="146742"/>
                  </a:cubicBezTo>
                  <a:close/>
                  <a:moveTo>
                    <a:pt x="86762" y="0"/>
                  </a:moveTo>
                  <a:lnTo>
                    <a:pt x="103109" y="0"/>
                  </a:lnTo>
                  <a:lnTo>
                    <a:pt x="103109" y="157840"/>
                  </a:lnTo>
                  <a:cubicBezTo>
                    <a:pt x="103109" y="171405"/>
                    <a:pt x="101851" y="182503"/>
                    <a:pt x="99337" y="193601"/>
                  </a:cubicBezTo>
                  <a:cubicBezTo>
                    <a:pt x="95564" y="203466"/>
                    <a:pt x="90535" y="212098"/>
                    <a:pt x="84247" y="219497"/>
                  </a:cubicBezTo>
                  <a:cubicBezTo>
                    <a:pt x="77960" y="225662"/>
                    <a:pt x="70416" y="231828"/>
                    <a:pt x="61614" y="234294"/>
                  </a:cubicBezTo>
                  <a:cubicBezTo>
                    <a:pt x="52812" y="237994"/>
                    <a:pt x="42753" y="240460"/>
                    <a:pt x="31436" y="240460"/>
                  </a:cubicBezTo>
                  <a:cubicBezTo>
                    <a:pt x="26406" y="240460"/>
                    <a:pt x="21376" y="239227"/>
                    <a:pt x="16347" y="239227"/>
                  </a:cubicBezTo>
                  <a:cubicBezTo>
                    <a:pt x="11317" y="237994"/>
                    <a:pt x="5030" y="236761"/>
                    <a:pt x="0" y="234294"/>
                  </a:cubicBezTo>
                  <a:cubicBezTo>
                    <a:pt x="0" y="233061"/>
                    <a:pt x="0" y="231828"/>
                    <a:pt x="0" y="230595"/>
                  </a:cubicBezTo>
                  <a:cubicBezTo>
                    <a:pt x="0" y="229362"/>
                    <a:pt x="0" y="226896"/>
                    <a:pt x="1258" y="225662"/>
                  </a:cubicBezTo>
                  <a:cubicBezTo>
                    <a:pt x="1258" y="225662"/>
                    <a:pt x="2515" y="224429"/>
                    <a:pt x="2515" y="223196"/>
                  </a:cubicBezTo>
                  <a:cubicBezTo>
                    <a:pt x="2515" y="221963"/>
                    <a:pt x="3773" y="221963"/>
                    <a:pt x="5030" y="221963"/>
                  </a:cubicBezTo>
                  <a:cubicBezTo>
                    <a:pt x="6287" y="221963"/>
                    <a:pt x="7545" y="221963"/>
                    <a:pt x="8802" y="223196"/>
                  </a:cubicBezTo>
                  <a:cubicBezTo>
                    <a:pt x="10060" y="223196"/>
                    <a:pt x="11317" y="224429"/>
                    <a:pt x="13832" y="224429"/>
                  </a:cubicBezTo>
                  <a:cubicBezTo>
                    <a:pt x="16347" y="224429"/>
                    <a:pt x="17604" y="224429"/>
                    <a:pt x="21376" y="225662"/>
                  </a:cubicBezTo>
                  <a:cubicBezTo>
                    <a:pt x="23891" y="225662"/>
                    <a:pt x="26406" y="225662"/>
                    <a:pt x="30178" y="225662"/>
                  </a:cubicBezTo>
                  <a:cubicBezTo>
                    <a:pt x="38980" y="225662"/>
                    <a:pt x="46525" y="224429"/>
                    <a:pt x="54069" y="220730"/>
                  </a:cubicBezTo>
                  <a:cubicBezTo>
                    <a:pt x="60356" y="219497"/>
                    <a:pt x="66644" y="214564"/>
                    <a:pt x="70416" y="209632"/>
                  </a:cubicBezTo>
                  <a:cubicBezTo>
                    <a:pt x="76703" y="203466"/>
                    <a:pt x="79218" y="196067"/>
                    <a:pt x="82990" y="188669"/>
                  </a:cubicBezTo>
                  <a:cubicBezTo>
                    <a:pt x="84247" y="180037"/>
                    <a:pt x="86762" y="170172"/>
                    <a:pt x="86762" y="1590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4" name="Freeform 401">
              <a:extLst>
                <a:ext uri="{FF2B5EF4-FFF2-40B4-BE49-F238E27FC236}">
                  <a16:creationId xmlns:a16="http://schemas.microsoft.com/office/drawing/2014/main" id="{CC7F3634-E882-9442-B31D-36DF433F7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828" y="4474022"/>
              <a:ext cx="219722" cy="208735"/>
            </a:xfrm>
            <a:custGeom>
              <a:avLst/>
              <a:gdLst>
                <a:gd name="T0" fmla="*/ 68 w 177"/>
                <a:gd name="T1" fmla="*/ 0 h 169"/>
                <a:gd name="T2" fmla="*/ 113 w 177"/>
                <a:gd name="T3" fmla="*/ 55 h 169"/>
                <a:gd name="T4" fmla="*/ 176 w 177"/>
                <a:gd name="T5" fmla="*/ 64 h 169"/>
                <a:gd name="T6" fmla="*/ 145 w 177"/>
                <a:gd name="T7" fmla="*/ 107 h 169"/>
                <a:gd name="T8" fmla="*/ 175 w 177"/>
                <a:gd name="T9" fmla="*/ 168 h 169"/>
                <a:gd name="T10" fmla="*/ 111 w 177"/>
                <a:gd name="T11" fmla="*/ 139 h 169"/>
                <a:gd name="T12" fmla="*/ 66 w 177"/>
                <a:gd name="T13" fmla="*/ 168 h 169"/>
                <a:gd name="T14" fmla="*/ 57 w 177"/>
                <a:gd name="T15" fmla="*/ 107 h 169"/>
                <a:gd name="T16" fmla="*/ 0 w 177"/>
                <a:gd name="T17" fmla="*/ 64 h 169"/>
                <a:gd name="T18" fmla="*/ 59 w 177"/>
                <a:gd name="T19" fmla="*/ 55 h 169"/>
                <a:gd name="T20" fmla="*/ 68 w 177"/>
                <a:gd name="T2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169">
                  <a:moveTo>
                    <a:pt x="68" y="0"/>
                  </a:moveTo>
                  <a:lnTo>
                    <a:pt x="113" y="55"/>
                  </a:lnTo>
                  <a:lnTo>
                    <a:pt x="176" y="64"/>
                  </a:lnTo>
                  <a:lnTo>
                    <a:pt x="145" y="107"/>
                  </a:lnTo>
                  <a:lnTo>
                    <a:pt x="175" y="168"/>
                  </a:lnTo>
                  <a:lnTo>
                    <a:pt x="111" y="139"/>
                  </a:lnTo>
                  <a:lnTo>
                    <a:pt x="66" y="168"/>
                  </a:lnTo>
                  <a:lnTo>
                    <a:pt x="57" y="107"/>
                  </a:lnTo>
                  <a:lnTo>
                    <a:pt x="0" y="64"/>
                  </a:lnTo>
                  <a:lnTo>
                    <a:pt x="59" y="55"/>
                  </a:lnTo>
                  <a:lnTo>
                    <a:pt x="68" y="0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F14D746-0C42-4D4C-BDB0-3B6AC3062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243" y="4809098"/>
              <a:ext cx="212982" cy="81128"/>
            </a:xfrm>
            <a:custGeom>
              <a:avLst/>
              <a:gdLst>
                <a:gd name="connsiteX0" fmla="*/ 10989 w 212982"/>
                <a:gd name="connsiteY0" fmla="*/ 49436 h 81128"/>
                <a:gd name="connsiteX1" fmla="*/ 118977 w 212982"/>
                <a:gd name="connsiteY1" fmla="*/ 49436 h 81128"/>
                <a:gd name="connsiteX2" fmla="*/ 125113 w 212982"/>
                <a:gd name="connsiteY2" fmla="*/ 81128 h 81128"/>
                <a:gd name="connsiteX3" fmla="*/ 17125 w 212982"/>
                <a:gd name="connsiteY3" fmla="*/ 81128 h 81128"/>
                <a:gd name="connsiteX4" fmla="*/ 0 w 212982"/>
                <a:gd name="connsiteY4" fmla="*/ 0 h 81128"/>
                <a:gd name="connsiteX5" fmla="*/ 205509 w 212982"/>
                <a:gd name="connsiteY5" fmla="*/ 0 h 81128"/>
                <a:gd name="connsiteX6" fmla="*/ 212982 w 212982"/>
                <a:gd name="connsiteY6" fmla="*/ 31641 h 81128"/>
                <a:gd name="connsiteX7" fmla="*/ 7473 w 212982"/>
                <a:gd name="connsiteY7" fmla="*/ 31641 h 8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982" h="81128">
                  <a:moveTo>
                    <a:pt x="10989" y="49436"/>
                  </a:moveTo>
                  <a:lnTo>
                    <a:pt x="118977" y="49436"/>
                  </a:lnTo>
                  <a:lnTo>
                    <a:pt x="125113" y="81128"/>
                  </a:lnTo>
                  <a:lnTo>
                    <a:pt x="17125" y="81128"/>
                  </a:lnTo>
                  <a:close/>
                  <a:moveTo>
                    <a:pt x="0" y="0"/>
                  </a:moveTo>
                  <a:lnTo>
                    <a:pt x="205509" y="0"/>
                  </a:lnTo>
                  <a:lnTo>
                    <a:pt x="212982" y="31641"/>
                  </a:lnTo>
                  <a:lnTo>
                    <a:pt x="7473" y="316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6" name="Freeform 404">
              <a:extLst>
                <a:ext uri="{FF2B5EF4-FFF2-40B4-BE49-F238E27FC236}">
                  <a16:creationId xmlns:a16="http://schemas.microsoft.com/office/drawing/2014/main" id="{EF9C6F89-D27F-C148-9A3A-98718D43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177" y="3573160"/>
              <a:ext cx="65917" cy="65917"/>
            </a:xfrm>
            <a:custGeom>
              <a:avLst/>
              <a:gdLst>
                <a:gd name="T0" fmla="*/ 54 w 55"/>
                <a:gd name="T1" fmla="*/ 27 h 55"/>
                <a:gd name="T2" fmla="*/ 54 w 55"/>
                <a:gd name="T3" fmla="*/ 27 h 55"/>
                <a:gd name="T4" fmla="*/ 28 w 55"/>
                <a:gd name="T5" fmla="*/ 54 h 55"/>
                <a:gd name="T6" fmla="*/ 28 w 55"/>
                <a:gd name="T7" fmla="*/ 54 h 55"/>
                <a:gd name="T8" fmla="*/ 0 w 55"/>
                <a:gd name="T9" fmla="*/ 27 h 55"/>
                <a:gd name="T10" fmla="*/ 0 w 55"/>
                <a:gd name="T11" fmla="*/ 27 h 55"/>
                <a:gd name="T12" fmla="*/ 28 w 55"/>
                <a:gd name="T13" fmla="*/ 0 h 55"/>
                <a:gd name="T14" fmla="*/ 28 w 55"/>
                <a:gd name="T15" fmla="*/ 0 h 55"/>
                <a:gd name="T16" fmla="*/ 54 w 55"/>
                <a:gd name="T17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54" y="27"/>
                  </a:moveTo>
                  <a:lnTo>
                    <a:pt x="54" y="27"/>
                  </a:lnTo>
                  <a:cubicBezTo>
                    <a:pt x="54" y="42"/>
                    <a:pt x="42" y="54"/>
                    <a:pt x="28" y="54"/>
                  </a:cubicBezTo>
                  <a:lnTo>
                    <a:pt x="28" y="54"/>
                  </a:lnTo>
                  <a:cubicBezTo>
                    <a:pt x="12" y="54"/>
                    <a:pt x="0" y="42"/>
                    <a:pt x="0" y="27"/>
                  </a:cubicBezTo>
                  <a:lnTo>
                    <a:pt x="0" y="27"/>
                  </a:lnTo>
                  <a:cubicBezTo>
                    <a:pt x="0" y="12"/>
                    <a:pt x="12" y="0"/>
                    <a:pt x="28" y="0"/>
                  </a:cubicBezTo>
                  <a:lnTo>
                    <a:pt x="28" y="0"/>
                  </a:lnTo>
                  <a:cubicBezTo>
                    <a:pt x="42" y="0"/>
                    <a:pt x="54" y="12"/>
                    <a:pt x="54" y="27"/>
                  </a:cubicBez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7" name="Freeform 405">
              <a:extLst>
                <a:ext uri="{FF2B5EF4-FFF2-40B4-BE49-F238E27FC236}">
                  <a16:creationId xmlns:a16="http://schemas.microsoft.com/office/drawing/2014/main" id="{0561A743-F1AC-5148-9837-9C274D57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0149" y="3639079"/>
              <a:ext cx="21972" cy="2367504"/>
            </a:xfrm>
            <a:custGeom>
              <a:avLst/>
              <a:gdLst>
                <a:gd name="T0" fmla="*/ 16 w 17"/>
                <a:gd name="T1" fmla="*/ 1899 h 1900"/>
                <a:gd name="T2" fmla="*/ 0 w 17"/>
                <a:gd name="T3" fmla="*/ 1899 h 1900"/>
                <a:gd name="T4" fmla="*/ 0 w 17"/>
                <a:gd name="T5" fmla="*/ 0 h 1900"/>
                <a:gd name="T6" fmla="*/ 16 w 17"/>
                <a:gd name="T7" fmla="*/ 0 h 1900"/>
                <a:gd name="T8" fmla="*/ 16 w 17"/>
                <a:gd name="T9" fmla="*/ 1899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00">
                  <a:moveTo>
                    <a:pt x="16" y="1899"/>
                  </a:moveTo>
                  <a:lnTo>
                    <a:pt x="0" y="1899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D2F2612-C867-4A4A-9312-78BE3346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179" y="5731931"/>
              <a:ext cx="136119" cy="515104"/>
            </a:xfrm>
            <a:custGeom>
              <a:avLst/>
              <a:gdLst>
                <a:gd name="connsiteX0" fmla="*/ 136119 w 136119"/>
                <a:gd name="connsiteY0" fmla="*/ 307611 h 515104"/>
                <a:gd name="connsiteX1" fmla="*/ 136119 w 136119"/>
                <a:gd name="connsiteY1" fmla="*/ 515104 h 515104"/>
                <a:gd name="connsiteX2" fmla="*/ 76902 w 136119"/>
                <a:gd name="connsiteY2" fmla="*/ 515104 h 515104"/>
                <a:gd name="connsiteX3" fmla="*/ 76902 w 136119"/>
                <a:gd name="connsiteY3" fmla="*/ 423161 h 515104"/>
                <a:gd name="connsiteX4" fmla="*/ 107115 w 136119"/>
                <a:gd name="connsiteY4" fmla="*/ 423161 h 515104"/>
                <a:gd name="connsiteX5" fmla="*/ 107115 w 136119"/>
                <a:gd name="connsiteY5" fmla="*/ 337431 h 515104"/>
                <a:gd name="connsiteX6" fmla="*/ 136119 w 136119"/>
                <a:gd name="connsiteY6" fmla="*/ 307611 h 515104"/>
                <a:gd name="connsiteX7" fmla="*/ 0 w 136119"/>
                <a:gd name="connsiteY7" fmla="*/ 0 h 515104"/>
                <a:gd name="connsiteX8" fmla="*/ 59192 w 136119"/>
                <a:gd name="connsiteY8" fmla="*/ 0 h 515104"/>
                <a:gd name="connsiteX9" fmla="*/ 59192 w 136119"/>
                <a:gd name="connsiteY9" fmla="*/ 465670 h 515104"/>
                <a:gd name="connsiteX10" fmla="*/ 0 w 136119"/>
                <a:gd name="connsiteY10" fmla="*/ 465670 h 51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119" h="515104">
                  <a:moveTo>
                    <a:pt x="136119" y="307611"/>
                  </a:moveTo>
                  <a:lnTo>
                    <a:pt x="136119" y="515104"/>
                  </a:lnTo>
                  <a:lnTo>
                    <a:pt x="76902" y="515104"/>
                  </a:lnTo>
                  <a:lnTo>
                    <a:pt x="76902" y="423161"/>
                  </a:lnTo>
                  <a:lnTo>
                    <a:pt x="107115" y="423161"/>
                  </a:lnTo>
                  <a:lnTo>
                    <a:pt x="107115" y="337431"/>
                  </a:lnTo>
                  <a:cubicBezTo>
                    <a:pt x="107115" y="321278"/>
                    <a:pt x="119200" y="307611"/>
                    <a:pt x="136119" y="307611"/>
                  </a:cubicBezTo>
                  <a:close/>
                  <a:moveTo>
                    <a:pt x="0" y="0"/>
                  </a:moveTo>
                  <a:lnTo>
                    <a:pt x="59192" y="0"/>
                  </a:lnTo>
                  <a:lnTo>
                    <a:pt x="59192" y="465670"/>
                  </a:lnTo>
                  <a:lnTo>
                    <a:pt x="0" y="465670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09" name="Freeform 408">
              <a:extLst>
                <a:ext uri="{FF2B5EF4-FFF2-40B4-BE49-F238E27FC236}">
                  <a16:creationId xmlns:a16="http://schemas.microsoft.com/office/drawing/2014/main" id="{6346D140-E630-B346-8392-3C900D241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292" y="3661051"/>
              <a:ext cx="455925" cy="455925"/>
            </a:xfrm>
            <a:custGeom>
              <a:avLst/>
              <a:gdLst>
                <a:gd name="T0" fmla="*/ 101 w 367"/>
                <a:gd name="T1" fmla="*/ 366 h 367"/>
                <a:gd name="T2" fmla="*/ 0 w 367"/>
                <a:gd name="T3" fmla="*/ 265 h 367"/>
                <a:gd name="T4" fmla="*/ 264 w 367"/>
                <a:gd name="T5" fmla="*/ 0 h 367"/>
                <a:gd name="T6" fmla="*/ 366 w 367"/>
                <a:gd name="T7" fmla="*/ 101 h 367"/>
                <a:gd name="T8" fmla="*/ 101 w 367"/>
                <a:gd name="T9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67">
                  <a:moveTo>
                    <a:pt x="101" y="366"/>
                  </a:moveTo>
                  <a:lnTo>
                    <a:pt x="0" y="265"/>
                  </a:lnTo>
                  <a:lnTo>
                    <a:pt x="264" y="0"/>
                  </a:lnTo>
                  <a:lnTo>
                    <a:pt x="366" y="101"/>
                  </a:lnTo>
                  <a:lnTo>
                    <a:pt x="101" y="366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0" name="Freeform 409">
              <a:extLst>
                <a:ext uri="{FF2B5EF4-FFF2-40B4-BE49-F238E27FC236}">
                  <a16:creationId xmlns:a16="http://schemas.microsoft.com/office/drawing/2014/main" id="{91267844-7F1F-3247-AB16-30194E2BE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452" y="3743445"/>
              <a:ext cx="104366" cy="109861"/>
            </a:xfrm>
            <a:custGeom>
              <a:avLst/>
              <a:gdLst>
                <a:gd name="T0" fmla="*/ 70 w 85"/>
                <a:gd name="T1" fmla="*/ 70 h 86"/>
                <a:gd name="T2" fmla="*/ 70 w 85"/>
                <a:gd name="T3" fmla="*/ 70 h 86"/>
                <a:gd name="T4" fmla="*/ 15 w 85"/>
                <a:gd name="T5" fmla="*/ 70 h 86"/>
                <a:gd name="T6" fmla="*/ 15 w 85"/>
                <a:gd name="T7" fmla="*/ 70 h 86"/>
                <a:gd name="T8" fmla="*/ 15 w 85"/>
                <a:gd name="T9" fmla="*/ 15 h 86"/>
                <a:gd name="T10" fmla="*/ 15 w 85"/>
                <a:gd name="T11" fmla="*/ 15 h 86"/>
                <a:gd name="T12" fmla="*/ 70 w 85"/>
                <a:gd name="T13" fmla="*/ 15 h 86"/>
                <a:gd name="T14" fmla="*/ 70 w 85"/>
                <a:gd name="T15" fmla="*/ 15 h 86"/>
                <a:gd name="T16" fmla="*/ 70 w 85"/>
                <a:gd name="T17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6">
                  <a:moveTo>
                    <a:pt x="70" y="70"/>
                  </a:moveTo>
                  <a:lnTo>
                    <a:pt x="70" y="70"/>
                  </a:lnTo>
                  <a:cubicBezTo>
                    <a:pt x="54" y="85"/>
                    <a:pt x="30" y="85"/>
                    <a:pt x="15" y="70"/>
                  </a:cubicBezTo>
                  <a:lnTo>
                    <a:pt x="15" y="70"/>
                  </a:lnTo>
                  <a:cubicBezTo>
                    <a:pt x="0" y="55"/>
                    <a:pt x="0" y="30"/>
                    <a:pt x="15" y="15"/>
                  </a:cubicBezTo>
                  <a:lnTo>
                    <a:pt x="15" y="15"/>
                  </a:lnTo>
                  <a:cubicBezTo>
                    <a:pt x="30" y="0"/>
                    <a:pt x="54" y="0"/>
                    <a:pt x="70" y="15"/>
                  </a:cubicBezTo>
                  <a:lnTo>
                    <a:pt x="70" y="15"/>
                  </a:lnTo>
                  <a:cubicBezTo>
                    <a:pt x="84" y="30"/>
                    <a:pt x="84" y="55"/>
                    <a:pt x="70" y="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1" name="Freeform 410">
              <a:extLst>
                <a:ext uri="{FF2B5EF4-FFF2-40B4-BE49-F238E27FC236}">
                  <a16:creationId xmlns:a16="http://schemas.microsoft.com/office/drawing/2014/main" id="{E72841F8-1422-B347-A16B-AD772CF63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319" y="4583881"/>
              <a:ext cx="93383" cy="93383"/>
            </a:xfrm>
            <a:custGeom>
              <a:avLst/>
              <a:gdLst>
                <a:gd name="T0" fmla="*/ 75 w 76"/>
                <a:gd name="T1" fmla="*/ 38 h 77"/>
                <a:gd name="T2" fmla="*/ 75 w 76"/>
                <a:gd name="T3" fmla="*/ 38 h 77"/>
                <a:gd name="T4" fmla="*/ 37 w 76"/>
                <a:gd name="T5" fmla="*/ 76 h 77"/>
                <a:gd name="T6" fmla="*/ 37 w 76"/>
                <a:gd name="T7" fmla="*/ 76 h 77"/>
                <a:gd name="T8" fmla="*/ 0 w 76"/>
                <a:gd name="T9" fmla="*/ 38 h 77"/>
                <a:gd name="T10" fmla="*/ 0 w 76"/>
                <a:gd name="T11" fmla="*/ 38 h 77"/>
                <a:gd name="T12" fmla="*/ 37 w 76"/>
                <a:gd name="T13" fmla="*/ 0 h 77"/>
                <a:gd name="T14" fmla="*/ 37 w 76"/>
                <a:gd name="T15" fmla="*/ 0 h 77"/>
                <a:gd name="T16" fmla="*/ 75 w 76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7">
                  <a:moveTo>
                    <a:pt x="75" y="38"/>
                  </a:moveTo>
                  <a:lnTo>
                    <a:pt x="75" y="38"/>
                  </a:lnTo>
                  <a:cubicBezTo>
                    <a:pt x="75" y="59"/>
                    <a:pt x="58" y="76"/>
                    <a:pt x="37" y="76"/>
                  </a:cubicBezTo>
                  <a:lnTo>
                    <a:pt x="37" y="76"/>
                  </a:lnTo>
                  <a:cubicBezTo>
                    <a:pt x="17" y="76"/>
                    <a:pt x="0" y="59"/>
                    <a:pt x="0" y="38"/>
                  </a:cubicBezTo>
                  <a:lnTo>
                    <a:pt x="0" y="38"/>
                  </a:lnTo>
                  <a:cubicBezTo>
                    <a:pt x="0" y="17"/>
                    <a:pt x="17" y="0"/>
                    <a:pt x="37" y="0"/>
                  </a:cubicBezTo>
                  <a:lnTo>
                    <a:pt x="37" y="0"/>
                  </a:lnTo>
                  <a:cubicBezTo>
                    <a:pt x="58" y="0"/>
                    <a:pt x="75" y="17"/>
                    <a:pt x="7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2" name="Freeform 411">
              <a:extLst>
                <a:ext uri="{FF2B5EF4-FFF2-40B4-BE49-F238E27FC236}">
                  <a16:creationId xmlns:a16="http://schemas.microsoft.com/office/drawing/2014/main" id="{4D52FD3D-03C8-354F-9AA9-1FAD9C49A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764" y="4583881"/>
              <a:ext cx="93383" cy="93383"/>
            </a:xfrm>
            <a:custGeom>
              <a:avLst/>
              <a:gdLst>
                <a:gd name="T0" fmla="*/ 75 w 76"/>
                <a:gd name="T1" fmla="*/ 38 h 77"/>
                <a:gd name="T2" fmla="*/ 75 w 76"/>
                <a:gd name="T3" fmla="*/ 38 h 77"/>
                <a:gd name="T4" fmla="*/ 38 w 76"/>
                <a:gd name="T5" fmla="*/ 76 h 77"/>
                <a:gd name="T6" fmla="*/ 38 w 76"/>
                <a:gd name="T7" fmla="*/ 76 h 77"/>
                <a:gd name="T8" fmla="*/ 0 w 76"/>
                <a:gd name="T9" fmla="*/ 38 h 77"/>
                <a:gd name="T10" fmla="*/ 0 w 76"/>
                <a:gd name="T11" fmla="*/ 38 h 77"/>
                <a:gd name="T12" fmla="*/ 38 w 76"/>
                <a:gd name="T13" fmla="*/ 0 h 77"/>
                <a:gd name="T14" fmla="*/ 38 w 76"/>
                <a:gd name="T15" fmla="*/ 0 h 77"/>
                <a:gd name="T16" fmla="*/ 75 w 76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7">
                  <a:moveTo>
                    <a:pt x="75" y="38"/>
                  </a:moveTo>
                  <a:lnTo>
                    <a:pt x="75" y="38"/>
                  </a:lnTo>
                  <a:cubicBezTo>
                    <a:pt x="75" y="59"/>
                    <a:pt x="58" y="76"/>
                    <a:pt x="38" y="76"/>
                  </a:cubicBezTo>
                  <a:lnTo>
                    <a:pt x="38" y="76"/>
                  </a:lnTo>
                  <a:cubicBezTo>
                    <a:pt x="17" y="76"/>
                    <a:pt x="0" y="59"/>
                    <a:pt x="0" y="38"/>
                  </a:cubicBezTo>
                  <a:lnTo>
                    <a:pt x="0" y="38"/>
                  </a:lnTo>
                  <a:cubicBezTo>
                    <a:pt x="0" y="17"/>
                    <a:pt x="17" y="0"/>
                    <a:pt x="38" y="0"/>
                  </a:cubicBezTo>
                  <a:lnTo>
                    <a:pt x="38" y="0"/>
                  </a:lnTo>
                  <a:cubicBezTo>
                    <a:pt x="58" y="0"/>
                    <a:pt x="75" y="17"/>
                    <a:pt x="7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3" name="Freeform 412">
              <a:extLst>
                <a:ext uri="{FF2B5EF4-FFF2-40B4-BE49-F238E27FC236}">
                  <a16:creationId xmlns:a16="http://schemas.microsoft.com/office/drawing/2014/main" id="{6FF3870A-E257-1147-A0AF-B848C9B24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222" y="4353174"/>
              <a:ext cx="977763" cy="626206"/>
            </a:xfrm>
            <a:custGeom>
              <a:avLst/>
              <a:gdLst>
                <a:gd name="T0" fmla="*/ 0 w 784"/>
                <a:gd name="T1" fmla="*/ 0 h 501"/>
                <a:gd name="T2" fmla="*/ 143 w 784"/>
                <a:gd name="T3" fmla="*/ 500 h 501"/>
                <a:gd name="T4" fmla="*/ 783 w 784"/>
                <a:gd name="T5" fmla="*/ 500 h 501"/>
                <a:gd name="T6" fmla="*/ 640 w 784"/>
                <a:gd name="T7" fmla="*/ 0 h 501"/>
                <a:gd name="T8" fmla="*/ 0 w 784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501">
                  <a:moveTo>
                    <a:pt x="0" y="0"/>
                  </a:moveTo>
                  <a:lnTo>
                    <a:pt x="143" y="500"/>
                  </a:lnTo>
                  <a:lnTo>
                    <a:pt x="783" y="500"/>
                  </a:lnTo>
                  <a:lnTo>
                    <a:pt x="640" y="0"/>
                  </a:lnTo>
                  <a:lnTo>
                    <a:pt x="0" y="0"/>
                  </a:ln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4" name="Freeform 413">
              <a:extLst>
                <a:ext uri="{FF2B5EF4-FFF2-40B4-BE49-F238E27FC236}">
                  <a16:creationId xmlns:a16="http://schemas.microsoft.com/office/drawing/2014/main" id="{0E4EF5C9-6D23-0A4A-B160-ED623ACE4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083" y="4424586"/>
              <a:ext cx="763535" cy="488879"/>
            </a:xfrm>
            <a:custGeom>
              <a:avLst/>
              <a:gdLst>
                <a:gd name="T0" fmla="*/ 0 w 612"/>
                <a:gd name="T1" fmla="*/ 0 h 393"/>
                <a:gd name="T2" fmla="*/ 111 w 612"/>
                <a:gd name="T3" fmla="*/ 392 h 393"/>
                <a:gd name="T4" fmla="*/ 611 w 612"/>
                <a:gd name="T5" fmla="*/ 392 h 393"/>
                <a:gd name="T6" fmla="*/ 500 w 612"/>
                <a:gd name="T7" fmla="*/ 0 h 393"/>
                <a:gd name="T8" fmla="*/ 0 w 612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93">
                  <a:moveTo>
                    <a:pt x="0" y="0"/>
                  </a:moveTo>
                  <a:lnTo>
                    <a:pt x="111" y="392"/>
                  </a:lnTo>
                  <a:lnTo>
                    <a:pt x="611" y="392"/>
                  </a:lnTo>
                  <a:lnTo>
                    <a:pt x="500" y="0"/>
                  </a:lnTo>
                  <a:lnTo>
                    <a:pt x="0" y="0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5" name="Freeform 414">
              <a:extLst>
                <a:ext uri="{FF2B5EF4-FFF2-40B4-BE49-F238E27FC236}">
                  <a16:creationId xmlns:a16="http://schemas.microsoft.com/office/drawing/2014/main" id="{060D027D-A7D9-754E-88B6-8C0BB4A20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534" y="4424586"/>
              <a:ext cx="675642" cy="488879"/>
            </a:xfrm>
            <a:custGeom>
              <a:avLst/>
              <a:gdLst>
                <a:gd name="T0" fmla="*/ 290 w 543"/>
                <a:gd name="T1" fmla="*/ 245 h 393"/>
                <a:gd name="T2" fmla="*/ 259 w 543"/>
                <a:gd name="T3" fmla="*/ 135 h 393"/>
                <a:gd name="T4" fmla="*/ 377 w 543"/>
                <a:gd name="T5" fmla="*/ 135 h 393"/>
                <a:gd name="T6" fmla="*/ 409 w 543"/>
                <a:gd name="T7" fmla="*/ 245 h 393"/>
                <a:gd name="T8" fmla="*/ 290 w 543"/>
                <a:gd name="T9" fmla="*/ 245 h 393"/>
                <a:gd name="T10" fmla="*/ 155 w 543"/>
                <a:gd name="T11" fmla="*/ 245 h 393"/>
                <a:gd name="T12" fmla="*/ 124 w 543"/>
                <a:gd name="T13" fmla="*/ 135 h 393"/>
                <a:gd name="T14" fmla="*/ 242 w 543"/>
                <a:gd name="T15" fmla="*/ 135 h 393"/>
                <a:gd name="T16" fmla="*/ 273 w 543"/>
                <a:gd name="T17" fmla="*/ 245 h 393"/>
                <a:gd name="T18" fmla="*/ 155 w 543"/>
                <a:gd name="T19" fmla="*/ 245 h 393"/>
                <a:gd name="T20" fmla="*/ 431 w 543"/>
                <a:gd name="T21" fmla="*/ 261 h 393"/>
                <a:gd name="T22" fmla="*/ 542 w 543"/>
                <a:gd name="T23" fmla="*/ 261 h 393"/>
                <a:gd name="T24" fmla="*/ 537 w 543"/>
                <a:gd name="T25" fmla="*/ 245 h 393"/>
                <a:gd name="T26" fmla="*/ 426 w 543"/>
                <a:gd name="T27" fmla="*/ 245 h 393"/>
                <a:gd name="T28" fmla="*/ 394 w 543"/>
                <a:gd name="T29" fmla="*/ 135 h 393"/>
                <a:gd name="T30" fmla="*/ 506 w 543"/>
                <a:gd name="T31" fmla="*/ 135 h 393"/>
                <a:gd name="T32" fmla="*/ 501 w 543"/>
                <a:gd name="T33" fmla="*/ 118 h 393"/>
                <a:gd name="T34" fmla="*/ 390 w 543"/>
                <a:gd name="T35" fmla="*/ 118 h 393"/>
                <a:gd name="T36" fmla="*/ 356 w 543"/>
                <a:gd name="T37" fmla="*/ 0 h 393"/>
                <a:gd name="T38" fmla="*/ 339 w 543"/>
                <a:gd name="T39" fmla="*/ 0 h 393"/>
                <a:gd name="T40" fmla="*/ 372 w 543"/>
                <a:gd name="T41" fmla="*/ 118 h 393"/>
                <a:gd name="T42" fmla="*/ 254 w 543"/>
                <a:gd name="T43" fmla="*/ 118 h 393"/>
                <a:gd name="T44" fmla="*/ 220 w 543"/>
                <a:gd name="T45" fmla="*/ 0 h 393"/>
                <a:gd name="T46" fmla="*/ 203 w 543"/>
                <a:gd name="T47" fmla="*/ 0 h 393"/>
                <a:gd name="T48" fmla="*/ 237 w 543"/>
                <a:gd name="T49" fmla="*/ 118 h 393"/>
                <a:gd name="T50" fmla="*/ 119 w 543"/>
                <a:gd name="T51" fmla="*/ 118 h 393"/>
                <a:gd name="T52" fmla="*/ 85 w 543"/>
                <a:gd name="T53" fmla="*/ 0 h 393"/>
                <a:gd name="T54" fmla="*/ 68 w 543"/>
                <a:gd name="T55" fmla="*/ 0 h 393"/>
                <a:gd name="T56" fmla="*/ 102 w 543"/>
                <a:gd name="T57" fmla="*/ 118 h 393"/>
                <a:gd name="T58" fmla="*/ 0 w 543"/>
                <a:gd name="T59" fmla="*/ 118 h 393"/>
                <a:gd name="T60" fmla="*/ 4 w 543"/>
                <a:gd name="T61" fmla="*/ 135 h 393"/>
                <a:gd name="T62" fmla="*/ 106 w 543"/>
                <a:gd name="T63" fmla="*/ 135 h 393"/>
                <a:gd name="T64" fmla="*/ 138 w 543"/>
                <a:gd name="T65" fmla="*/ 245 h 393"/>
                <a:gd name="T66" fmla="*/ 36 w 543"/>
                <a:gd name="T67" fmla="*/ 245 h 393"/>
                <a:gd name="T68" fmla="*/ 40 w 543"/>
                <a:gd name="T69" fmla="*/ 261 h 393"/>
                <a:gd name="T70" fmla="*/ 143 w 543"/>
                <a:gd name="T71" fmla="*/ 261 h 393"/>
                <a:gd name="T72" fmla="*/ 180 w 543"/>
                <a:gd name="T73" fmla="*/ 392 h 393"/>
                <a:gd name="T74" fmla="*/ 198 w 543"/>
                <a:gd name="T75" fmla="*/ 392 h 393"/>
                <a:gd name="T76" fmla="*/ 160 w 543"/>
                <a:gd name="T77" fmla="*/ 261 h 393"/>
                <a:gd name="T78" fmla="*/ 278 w 543"/>
                <a:gd name="T79" fmla="*/ 261 h 393"/>
                <a:gd name="T80" fmla="*/ 316 w 543"/>
                <a:gd name="T81" fmla="*/ 392 h 393"/>
                <a:gd name="T82" fmla="*/ 333 w 543"/>
                <a:gd name="T83" fmla="*/ 392 h 393"/>
                <a:gd name="T84" fmla="*/ 295 w 543"/>
                <a:gd name="T85" fmla="*/ 261 h 393"/>
                <a:gd name="T86" fmla="*/ 413 w 543"/>
                <a:gd name="T87" fmla="*/ 261 h 393"/>
                <a:gd name="T88" fmla="*/ 451 w 543"/>
                <a:gd name="T89" fmla="*/ 392 h 393"/>
                <a:gd name="T90" fmla="*/ 468 w 543"/>
                <a:gd name="T91" fmla="*/ 392 h 393"/>
                <a:gd name="T92" fmla="*/ 431 w 543"/>
                <a:gd name="T93" fmla="*/ 26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3" h="393">
                  <a:moveTo>
                    <a:pt x="290" y="245"/>
                  </a:moveTo>
                  <a:lnTo>
                    <a:pt x="259" y="135"/>
                  </a:lnTo>
                  <a:lnTo>
                    <a:pt x="377" y="135"/>
                  </a:lnTo>
                  <a:lnTo>
                    <a:pt x="409" y="245"/>
                  </a:lnTo>
                  <a:lnTo>
                    <a:pt x="290" y="245"/>
                  </a:lnTo>
                  <a:close/>
                  <a:moveTo>
                    <a:pt x="155" y="245"/>
                  </a:moveTo>
                  <a:lnTo>
                    <a:pt x="124" y="135"/>
                  </a:lnTo>
                  <a:lnTo>
                    <a:pt x="242" y="135"/>
                  </a:lnTo>
                  <a:lnTo>
                    <a:pt x="273" y="245"/>
                  </a:lnTo>
                  <a:lnTo>
                    <a:pt x="155" y="245"/>
                  </a:lnTo>
                  <a:close/>
                  <a:moveTo>
                    <a:pt x="431" y="261"/>
                  </a:moveTo>
                  <a:lnTo>
                    <a:pt x="542" y="261"/>
                  </a:lnTo>
                  <a:lnTo>
                    <a:pt x="537" y="245"/>
                  </a:lnTo>
                  <a:lnTo>
                    <a:pt x="426" y="245"/>
                  </a:lnTo>
                  <a:lnTo>
                    <a:pt x="394" y="135"/>
                  </a:lnTo>
                  <a:lnTo>
                    <a:pt x="506" y="135"/>
                  </a:lnTo>
                  <a:lnTo>
                    <a:pt x="501" y="118"/>
                  </a:lnTo>
                  <a:lnTo>
                    <a:pt x="390" y="118"/>
                  </a:lnTo>
                  <a:lnTo>
                    <a:pt x="356" y="0"/>
                  </a:lnTo>
                  <a:lnTo>
                    <a:pt x="339" y="0"/>
                  </a:lnTo>
                  <a:lnTo>
                    <a:pt x="372" y="118"/>
                  </a:lnTo>
                  <a:lnTo>
                    <a:pt x="254" y="118"/>
                  </a:lnTo>
                  <a:lnTo>
                    <a:pt x="220" y="0"/>
                  </a:lnTo>
                  <a:lnTo>
                    <a:pt x="203" y="0"/>
                  </a:lnTo>
                  <a:lnTo>
                    <a:pt x="237" y="118"/>
                  </a:lnTo>
                  <a:lnTo>
                    <a:pt x="119" y="118"/>
                  </a:lnTo>
                  <a:lnTo>
                    <a:pt x="85" y="0"/>
                  </a:lnTo>
                  <a:lnTo>
                    <a:pt x="68" y="0"/>
                  </a:lnTo>
                  <a:lnTo>
                    <a:pt x="102" y="118"/>
                  </a:lnTo>
                  <a:lnTo>
                    <a:pt x="0" y="118"/>
                  </a:lnTo>
                  <a:lnTo>
                    <a:pt x="4" y="135"/>
                  </a:lnTo>
                  <a:lnTo>
                    <a:pt x="106" y="135"/>
                  </a:lnTo>
                  <a:lnTo>
                    <a:pt x="138" y="245"/>
                  </a:lnTo>
                  <a:lnTo>
                    <a:pt x="36" y="245"/>
                  </a:lnTo>
                  <a:lnTo>
                    <a:pt x="40" y="261"/>
                  </a:lnTo>
                  <a:lnTo>
                    <a:pt x="143" y="261"/>
                  </a:lnTo>
                  <a:lnTo>
                    <a:pt x="180" y="392"/>
                  </a:lnTo>
                  <a:lnTo>
                    <a:pt x="198" y="392"/>
                  </a:lnTo>
                  <a:lnTo>
                    <a:pt x="160" y="261"/>
                  </a:lnTo>
                  <a:lnTo>
                    <a:pt x="278" y="261"/>
                  </a:lnTo>
                  <a:lnTo>
                    <a:pt x="316" y="392"/>
                  </a:lnTo>
                  <a:lnTo>
                    <a:pt x="333" y="392"/>
                  </a:lnTo>
                  <a:lnTo>
                    <a:pt x="295" y="261"/>
                  </a:lnTo>
                  <a:lnTo>
                    <a:pt x="413" y="261"/>
                  </a:lnTo>
                  <a:lnTo>
                    <a:pt x="451" y="392"/>
                  </a:lnTo>
                  <a:lnTo>
                    <a:pt x="468" y="392"/>
                  </a:lnTo>
                  <a:lnTo>
                    <a:pt x="431" y="261"/>
                  </a:lnTo>
                  <a:close/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7A8D464-3475-474D-BFB7-F6ED021AE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206" y="5693476"/>
              <a:ext cx="103142" cy="553555"/>
            </a:xfrm>
            <a:custGeom>
              <a:avLst/>
              <a:gdLst>
                <a:gd name="connsiteX0" fmla="*/ 10983 w 103142"/>
                <a:gd name="connsiteY0" fmla="*/ 368037 h 553555"/>
                <a:gd name="connsiteX1" fmla="*/ 97652 w 103142"/>
                <a:gd name="connsiteY1" fmla="*/ 368037 h 553555"/>
                <a:gd name="connsiteX2" fmla="*/ 97652 w 103142"/>
                <a:gd name="connsiteY2" fmla="*/ 553555 h 553555"/>
                <a:gd name="connsiteX3" fmla="*/ 10983 w 103142"/>
                <a:gd name="connsiteY3" fmla="*/ 553555 h 553555"/>
                <a:gd name="connsiteX4" fmla="*/ 38065 w 103142"/>
                <a:gd name="connsiteY4" fmla="*/ 0 h 553555"/>
                <a:gd name="connsiteX5" fmla="*/ 65078 w 103142"/>
                <a:gd name="connsiteY5" fmla="*/ 0 h 553555"/>
                <a:gd name="connsiteX6" fmla="*/ 103142 w 103142"/>
                <a:gd name="connsiteY6" fmla="*/ 39120 h 553555"/>
                <a:gd name="connsiteX7" fmla="*/ 103142 w 103142"/>
                <a:gd name="connsiteY7" fmla="*/ 92121 h 553555"/>
                <a:gd name="connsiteX8" fmla="*/ 0 w 103142"/>
                <a:gd name="connsiteY8" fmla="*/ 92121 h 553555"/>
                <a:gd name="connsiteX9" fmla="*/ 0 w 103142"/>
                <a:gd name="connsiteY9" fmla="*/ 39120 h 553555"/>
                <a:gd name="connsiteX10" fmla="*/ 38065 w 103142"/>
                <a:gd name="connsiteY10" fmla="*/ 0 h 5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142" h="553555">
                  <a:moveTo>
                    <a:pt x="10983" y="368037"/>
                  </a:moveTo>
                  <a:lnTo>
                    <a:pt x="97652" y="368037"/>
                  </a:lnTo>
                  <a:lnTo>
                    <a:pt x="97652" y="553555"/>
                  </a:lnTo>
                  <a:lnTo>
                    <a:pt x="10983" y="553555"/>
                  </a:lnTo>
                  <a:close/>
                  <a:moveTo>
                    <a:pt x="38065" y="0"/>
                  </a:moveTo>
                  <a:lnTo>
                    <a:pt x="65078" y="0"/>
                  </a:lnTo>
                  <a:cubicBezTo>
                    <a:pt x="85952" y="0"/>
                    <a:pt x="103142" y="17667"/>
                    <a:pt x="103142" y="39120"/>
                  </a:cubicBezTo>
                  <a:lnTo>
                    <a:pt x="103142" y="92121"/>
                  </a:lnTo>
                  <a:lnTo>
                    <a:pt x="0" y="92121"/>
                  </a:lnTo>
                  <a:lnTo>
                    <a:pt x="0" y="39120"/>
                  </a:lnTo>
                  <a:cubicBezTo>
                    <a:pt x="0" y="17667"/>
                    <a:pt x="17191" y="0"/>
                    <a:pt x="38065" y="0"/>
                  </a:cubicBezTo>
                  <a:close/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7" name="Freeform 417">
              <a:extLst>
                <a:ext uri="{FF2B5EF4-FFF2-40B4-BE49-F238E27FC236}">
                  <a16:creationId xmlns:a16="http://schemas.microsoft.com/office/drawing/2014/main" id="{32FCD430-E5BD-664B-AF0C-AC4E0BDA4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4028" y="3375410"/>
              <a:ext cx="774518" cy="1038187"/>
            </a:xfrm>
            <a:custGeom>
              <a:avLst/>
              <a:gdLst>
                <a:gd name="T0" fmla="*/ 619 w 620"/>
                <a:gd name="T1" fmla="*/ 834 h 835"/>
                <a:gd name="T2" fmla="*/ 0 w 620"/>
                <a:gd name="T3" fmla="*/ 834 h 835"/>
                <a:gd name="T4" fmla="*/ 0 w 620"/>
                <a:gd name="T5" fmla="*/ 0 h 835"/>
                <a:gd name="T6" fmla="*/ 619 w 620"/>
                <a:gd name="T7" fmla="*/ 0 h 835"/>
                <a:gd name="T8" fmla="*/ 619 w 620"/>
                <a:gd name="T9" fmla="*/ 83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835">
                  <a:moveTo>
                    <a:pt x="619" y="834"/>
                  </a:moveTo>
                  <a:lnTo>
                    <a:pt x="0" y="834"/>
                  </a:lnTo>
                  <a:lnTo>
                    <a:pt x="0" y="0"/>
                  </a:lnTo>
                  <a:lnTo>
                    <a:pt x="619" y="0"/>
                  </a:lnTo>
                  <a:lnTo>
                    <a:pt x="619" y="834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8" name="Freeform 418">
              <a:extLst>
                <a:ext uri="{FF2B5EF4-FFF2-40B4-BE49-F238E27FC236}">
                  <a16:creationId xmlns:a16="http://schemas.microsoft.com/office/drawing/2014/main" id="{92269A9C-A849-1641-A267-284E3512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866" y="3375410"/>
              <a:ext cx="1043678" cy="1038187"/>
            </a:xfrm>
            <a:custGeom>
              <a:avLst/>
              <a:gdLst>
                <a:gd name="T0" fmla="*/ 619 w 837"/>
                <a:gd name="T1" fmla="*/ 834 h 835"/>
                <a:gd name="T2" fmla="*/ 0 w 837"/>
                <a:gd name="T3" fmla="*/ 834 h 835"/>
                <a:gd name="T4" fmla="*/ 217 w 837"/>
                <a:gd name="T5" fmla="*/ 0 h 835"/>
                <a:gd name="T6" fmla="*/ 836 w 837"/>
                <a:gd name="T7" fmla="*/ 0 h 835"/>
                <a:gd name="T8" fmla="*/ 619 w 837"/>
                <a:gd name="T9" fmla="*/ 83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835">
                  <a:moveTo>
                    <a:pt x="619" y="834"/>
                  </a:moveTo>
                  <a:lnTo>
                    <a:pt x="0" y="834"/>
                  </a:lnTo>
                  <a:lnTo>
                    <a:pt x="217" y="0"/>
                  </a:lnTo>
                  <a:lnTo>
                    <a:pt x="836" y="0"/>
                  </a:lnTo>
                  <a:lnTo>
                    <a:pt x="619" y="834"/>
                  </a:lnTo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19" name="Freeform 419">
              <a:extLst>
                <a:ext uri="{FF2B5EF4-FFF2-40B4-BE49-F238E27FC236}">
                  <a16:creationId xmlns:a16="http://schemas.microsoft.com/office/drawing/2014/main" id="{1CF3BBBC-A97A-E349-85FE-934991192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4725" y="3490767"/>
              <a:ext cx="818466" cy="818462"/>
            </a:xfrm>
            <a:custGeom>
              <a:avLst/>
              <a:gdLst>
                <a:gd name="T0" fmla="*/ 487 w 658"/>
                <a:gd name="T1" fmla="*/ 655 h 656"/>
                <a:gd name="T2" fmla="*/ 0 w 658"/>
                <a:gd name="T3" fmla="*/ 655 h 656"/>
                <a:gd name="T4" fmla="*/ 171 w 658"/>
                <a:gd name="T5" fmla="*/ 0 h 656"/>
                <a:gd name="T6" fmla="*/ 657 w 658"/>
                <a:gd name="T7" fmla="*/ 0 h 656"/>
                <a:gd name="T8" fmla="*/ 487 w 658"/>
                <a:gd name="T9" fmla="*/ 65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56">
                  <a:moveTo>
                    <a:pt x="487" y="655"/>
                  </a:moveTo>
                  <a:lnTo>
                    <a:pt x="0" y="655"/>
                  </a:lnTo>
                  <a:lnTo>
                    <a:pt x="171" y="0"/>
                  </a:lnTo>
                  <a:lnTo>
                    <a:pt x="657" y="0"/>
                  </a:lnTo>
                  <a:lnTo>
                    <a:pt x="487" y="6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0" name="Freeform 420">
              <a:extLst>
                <a:ext uri="{FF2B5EF4-FFF2-40B4-BE49-F238E27FC236}">
                  <a16:creationId xmlns:a16="http://schemas.microsoft.com/office/drawing/2014/main" id="{CD82AABF-7E29-0E48-943A-423940FBC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0227" y="3737953"/>
              <a:ext cx="324092" cy="560291"/>
            </a:xfrm>
            <a:custGeom>
              <a:avLst/>
              <a:gdLst>
                <a:gd name="T0" fmla="*/ 14 w 260"/>
                <a:gd name="T1" fmla="*/ 447 h 448"/>
                <a:gd name="T2" fmla="*/ 14 w 260"/>
                <a:gd name="T3" fmla="*/ 447 h 448"/>
                <a:gd name="T4" fmla="*/ 2 w 260"/>
                <a:gd name="T5" fmla="*/ 438 h 448"/>
                <a:gd name="T6" fmla="*/ 2 w 260"/>
                <a:gd name="T7" fmla="*/ 438 h 448"/>
                <a:gd name="T8" fmla="*/ 16 w 260"/>
                <a:gd name="T9" fmla="*/ 416 h 448"/>
                <a:gd name="T10" fmla="*/ 16 w 260"/>
                <a:gd name="T11" fmla="*/ 416 h 448"/>
                <a:gd name="T12" fmla="*/ 132 w 260"/>
                <a:gd name="T13" fmla="*/ 332 h 448"/>
                <a:gd name="T14" fmla="*/ 132 w 260"/>
                <a:gd name="T15" fmla="*/ 332 h 448"/>
                <a:gd name="T16" fmla="*/ 139 w 260"/>
                <a:gd name="T17" fmla="*/ 287 h 448"/>
                <a:gd name="T18" fmla="*/ 139 w 260"/>
                <a:gd name="T19" fmla="*/ 287 h 448"/>
                <a:gd name="T20" fmla="*/ 233 w 260"/>
                <a:gd name="T21" fmla="*/ 6 h 448"/>
                <a:gd name="T22" fmla="*/ 233 w 260"/>
                <a:gd name="T23" fmla="*/ 6 h 448"/>
                <a:gd name="T24" fmla="*/ 255 w 260"/>
                <a:gd name="T25" fmla="*/ 9 h 448"/>
                <a:gd name="T26" fmla="*/ 255 w 260"/>
                <a:gd name="T27" fmla="*/ 9 h 448"/>
                <a:gd name="T28" fmla="*/ 246 w 260"/>
                <a:gd name="T29" fmla="*/ 32 h 448"/>
                <a:gd name="T30" fmla="*/ 246 w 260"/>
                <a:gd name="T31" fmla="*/ 32 h 448"/>
                <a:gd name="T32" fmla="*/ 172 w 260"/>
                <a:gd name="T33" fmla="*/ 271 h 448"/>
                <a:gd name="T34" fmla="*/ 172 w 260"/>
                <a:gd name="T35" fmla="*/ 271 h 448"/>
                <a:gd name="T36" fmla="*/ 160 w 260"/>
                <a:gd name="T37" fmla="*/ 342 h 448"/>
                <a:gd name="T38" fmla="*/ 160 w 260"/>
                <a:gd name="T39" fmla="*/ 342 h 448"/>
                <a:gd name="T40" fmla="*/ 21 w 260"/>
                <a:gd name="T41" fmla="*/ 446 h 448"/>
                <a:gd name="T42" fmla="*/ 21 w 260"/>
                <a:gd name="T43" fmla="*/ 446 h 448"/>
                <a:gd name="T44" fmla="*/ 14 w 260"/>
                <a:gd name="T45" fmla="*/ 44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0" h="448">
                  <a:moveTo>
                    <a:pt x="14" y="447"/>
                  </a:moveTo>
                  <a:lnTo>
                    <a:pt x="14" y="447"/>
                  </a:lnTo>
                  <a:cubicBezTo>
                    <a:pt x="8" y="447"/>
                    <a:pt x="3" y="444"/>
                    <a:pt x="2" y="438"/>
                  </a:cubicBezTo>
                  <a:lnTo>
                    <a:pt x="2" y="438"/>
                  </a:lnTo>
                  <a:cubicBezTo>
                    <a:pt x="0" y="429"/>
                    <a:pt x="7" y="419"/>
                    <a:pt x="16" y="416"/>
                  </a:cubicBezTo>
                  <a:lnTo>
                    <a:pt x="16" y="416"/>
                  </a:lnTo>
                  <a:cubicBezTo>
                    <a:pt x="17" y="416"/>
                    <a:pt x="102" y="381"/>
                    <a:pt x="132" y="332"/>
                  </a:cubicBezTo>
                  <a:lnTo>
                    <a:pt x="132" y="332"/>
                  </a:lnTo>
                  <a:cubicBezTo>
                    <a:pt x="141" y="317"/>
                    <a:pt x="144" y="302"/>
                    <a:pt x="139" y="287"/>
                  </a:cubicBezTo>
                  <a:lnTo>
                    <a:pt x="139" y="287"/>
                  </a:lnTo>
                  <a:cubicBezTo>
                    <a:pt x="119" y="218"/>
                    <a:pt x="105" y="90"/>
                    <a:pt x="233" y="6"/>
                  </a:cubicBezTo>
                  <a:lnTo>
                    <a:pt x="233" y="6"/>
                  </a:lnTo>
                  <a:cubicBezTo>
                    <a:pt x="241" y="0"/>
                    <a:pt x="251" y="2"/>
                    <a:pt x="255" y="9"/>
                  </a:cubicBezTo>
                  <a:lnTo>
                    <a:pt x="255" y="9"/>
                  </a:lnTo>
                  <a:cubicBezTo>
                    <a:pt x="259" y="16"/>
                    <a:pt x="255" y="26"/>
                    <a:pt x="246" y="32"/>
                  </a:cubicBezTo>
                  <a:lnTo>
                    <a:pt x="246" y="32"/>
                  </a:lnTo>
                  <a:cubicBezTo>
                    <a:pt x="167" y="83"/>
                    <a:pt x="141" y="166"/>
                    <a:pt x="172" y="271"/>
                  </a:cubicBezTo>
                  <a:lnTo>
                    <a:pt x="172" y="271"/>
                  </a:lnTo>
                  <a:cubicBezTo>
                    <a:pt x="178" y="294"/>
                    <a:pt x="175" y="318"/>
                    <a:pt x="160" y="342"/>
                  </a:cubicBezTo>
                  <a:lnTo>
                    <a:pt x="160" y="342"/>
                  </a:lnTo>
                  <a:cubicBezTo>
                    <a:pt x="122" y="405"/>
                    <a:pt x="25" y="444"/>
                    <a:pt x="21" y="446"/>
                  </a:cubicBezTo>
                  <a:lnTo>
                    <a:pt x="21" y="446"/>
                  </a:lnTo>
                  <a:cubicBezTo>
                    <a:pt x="19" y="447"/>
                    <a:pt x="16" y="447"/>
                    <a:pt x="14" y="447"/>
                  </a:cubicBez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1" name="Freeform 421">
              <a:extLst>
                <a:ext uri="{FF2B5EF4-FFF2-40B4-BE49-F238E27FC236}">
                  <a16:creationId xmlns:a16="http://schemas.microsoft.com/office/drawing/2014/main" id="{BFA24BFA-268B-8A41-A259-F2210CAD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2019" y="3589641"/>
              <a:ext cx="615221" cy="829449"/>
            </a:xfrm>
            <a:custGeom>
              <a:avLst/>
              <a:gdLst>
                <a:gd name="T0" fmla="*/ 493 w 494"/>
                <a:gd name="T1" fmla="*/ 663 h 664"/>
                <a:gd name="T2" fmla="*/ 0 w 494"/>
                <a:gd name="T3" fmla="*/ 663 h 664"/>
                <a:gd name="T4" fmla="*/ 0 w 494"/>
                <a:gd name="T5" fmla="*/ 0 h 664"/>
                <a:gd name="T6" fmla="*/ 493 w 494"/>
                <a:gd name="T7" fmla="*/ 0 h 664"/>
                <a:gd name="T8" fmla="*/ 493 w 494"/>
                <a:gd name="T9" fmla="*/ 66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664">
                  <a:moveTo>
                    <a:pt x="493" y="663"/>
                  </a:moveTo>
                  <a:lnTo>
                    <a:pt x="0" y="663"/>
                  </a:lnTo>
                  <a:lnTo>
                    <a:pt x="0" y="0"/>
                  </a:lnTo>
                  <a:lnTo>
                    <a:pt x="493" y="0"/>
                  </a:lnTo>
                  <a:lnTo>
                    <a:pt x="493" y="66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2" name="Freeform 422">
              <a:extLst>
                <a:ext uri="{FF2B5EF4-FFF2-40B4-BE49-F238E27FC236}">
                  <a16:creationId xmlns:a16="http://schemas.microsoft.com/office/drawing/2014/main" id="{8F2999BB-A96C-C74F-9449-F5EC65FAC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0745" y="4419091"/>
              <a:ext cx="3614425" cy="346064"/>
            </a:xfrm>
            <a:custGeom>
              <a:avLst/>
              <a:gdLst>
                <a:gd name="T0" fmla="*/ 2899 w 2900"/>
                <a:gd name="T1" fmla="*/ 277 h 278"/>
                <a:gd name="T2" fmla="*/ 0 w 2900"/>
                <a:gd name="T3" fmla="*/ 277 h 278"/>
                <a:gd name="T4" fmla="*/ 0 w 2900"/>
                <a:gd name="T5" fmla="*/ 0 h 278"/>
                <a:gd name="T6" fmla="*/ 2899 w 2900"/>
                <a:gd name="T7" fmla="*/ 0 h 278"/>
                <a:gd name="T8" fmla="*/ 2899 w 2900"/>
                <a:gd name="T9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0" h="278">
                  <a:moveTo>
                    <a:pt x="2899" y="277"/>
                  </a:moveTo>
                  <a:lnTo>
                    <a:pt x="0" y="277"/>
                  </a:lnTo>
                  <a:lnTo>
                    <a:pt x="0" y="0"/>
                  </a:lnTo>
                  <a:lnTo>
                    <a:pt x="2899" y="0"/>
                  </a:lnTo>
                  <a:lnTo>
                    <a:pt x="2899" y="277"/>
                  </a:lnTo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3" name="Freeform 423">
              <a:extLst>
                <a:ext uri="{FF2B5EF4-FFF2-40B4-BE49-F238E27FC236}">
                  <a16:creationId xmlns:a16="http://schemas.microsoft.com/office/drawing/2014/main" id="{4D68C117-9672-1A4E-8387-22D2AED45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2300" y="3589641"/>
              <a:ext cx="829453" cy="829449"/>
            </a:xfrm>
            <a:custGeom>
              <a:avLst/>
              <a:gdLst>
                <a:gd name="T0" fmla="*/ 493 w 667"/>
                <a:gd name="T1" fmla="*/ 663 h 664"/>
                <a:gd name="T2" fmla="*/ 0 w 667"/>
                <a:gd name="T3" fmla="*/ 663 h 664"/>
                <a:gd name="T4" fmla="*/ 173 w 667"/>
                <a:gd name="T5" fmla="*/ 0 h 664"/>
                <a:gd name="T6" fmla="*/ 666 w 667"/>
                <a:gd name="T7" fmla="*/ 0 h 664"/>
                <a:gd name="T8" fmla="*/ 493 w 667"/>
                <a:gd name="T9" fmla="*/ 663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664">
                  <a:moveTo>
                    <a:pt x="493" y="663"/>
                  </a:moveTo>
                  <a:lnTo>
                    <a:pt x="0" y="663"/>
                  </a:lnTo>
                  <a:lnTo>
                    <a:pt x="173" y="0"/>
                  </a:lnTo>
                  <a:lnTo>
                    <a:pt x="666" y="0"/>
                  </a:lnTo>
                  <a:lnTo>
                    <a:pt x="493" y="663"/>
                  </a:lnTo>
                </a:path>
              </a:pathLst>
            </a:custGeom>
            <a:solidFill>
              <a:srgbClr val="4648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4" name="Freeform 424">
              <a:extLst>
                <a:ext uri="{FF2B5EF4-FFF2-40B4-BE49-F238E27FC236}">
                  <a16:creationId xmlns:a16="http://schemas.microsoft.com/office/drawing/2014/main" id="{2BC266C5-070C-1046-A41E-1B73B5879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0189" y="3677530"/>
              <a:ext cx="653674" cy="653671"/>
            </a:xfrm>
            <a:custGeom>
              <a:avLst/>
              <a:gdLst>
                <a:gd name="T0" fmla="*/ 387 w 525"/>
                <a:gd name="T1" fmla="*/ 522 h 523"/>
                <a:gd name="T2" fmla="*/ 0 w 525"/>
                <a:gd name="T3" fmla="*/ 522 h 523"/>
                <a:gd name="T4" fmla="*/ 136 w 525"/>
                <a:gd name="T5" fmla="*/ 0 h 523"/>
                <a:gd name="T6" fmla="*/ 524 w 525"/>
                <a:gd name="T7" fmla="*/ 0 h 523"/>
                <a:gd name="T8" fmla="*/ 387 w 525"/>
                <a:gd name="T9" fmla="*/ 522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23">
                  <a:moveTo>
                    <a:pt x="387" y="522"/>
                  </a:moveTo>
                  <a:lnTo>
                    <a:pt x="0" y="522"/>
                  </a:lnTo>
                  <a:lnTo>
                    <a:pt x="136" y="0"/>
                  </a:lnTo>
                  <a:lnTo>
                    <a:pt x="524" y="0"/>
                  </a:lnTo>
                  <a:lnTo>
                    <a:pt x="387" y="522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5" name="Freeform 425">
              <a:extLst>
                <a:ext uri="{FF2B5EF4-FFF2-40B4-BE49-F238E27FC236}">
                  <a16:creationId xmlns:a16="http://schemas.microsoft.com/office/drawing/2014/main" id="{3C0375F8-B5E8-8F4D-BD96-EBD4A0035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1917" y="3946690"/>
              <a:ext cx="159297" cy="60425"/>
            </a:xfrm>
            <a:custGeom>
              <a:avLst/>
              <a:gdLst>
                <a:gd name="T0" fmla="*/ 111 w 126"/>
                <a:gd name="T1" fmla="*/ 47 h 48"/>
                <a:gd name="T2" fmla="*/ 0 w 126"/>
                <a:gd name="T3" fmla="*/ 47 h 48"/>
                <a:gd name="T4" fmla="*/ 14 w 126"/>
                <a:gd name="T5" fmla="*/ 0 h 48"/>
                <a:gd name="T6" fmla="*/ 125 w 126"/>
                <a:gd name="T7" fmla="*/ 0 h 48"/>
                <a:gd name="T8" fmla="*/ 111 w 126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8">
                  <a:moveTo>
                    <a:pt x="111" y="47"/>
                  </a:moveTo>
                  <a:lnTo>
                    <a:pt x="0" y="47"/>
                  </a:lnTo>
                  <a:lnTo>
                    <a:pt x="14" y="0"/>
                  </a:lnTo>
                  <a:lnTo>
                    <a:pt x="125" y="0"/>
                  </a:lnTo>
                  <a:lnTo>
                    <a:pt x="111" y="47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6" name="Freeform 426">
              <a:extLst>
                <a:ext uri="{FF2B5EF4-FFF2-40B4-BE49-F238E27FC236}">
                  <a16:creationId xmlns:a16="http://schemas.microsoft.com/office/drawing/2014/main" id="{2FE6D777-5A47-F644-9925-2F788F88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4028" y="4007114"/>
              <a:ext cx="335075" cy="296624"/>
            </a:xfrm>
            <a:custGeom>
              <a:avLst/>
              <a:gdLst>
                <a:gd name="T0" fmla="*/ 170 w 267"/>
                <a:gd name="T1" fmla="*/ 0 h 240"/>
                <a:gd name="T2" fmla="*/ 67 w 267"/>
                <a:gd name="T3" fmla="*/ 0 h 240"/>
                <a:gd name="T4" fmla="*/ 0 w 267"/>
                <a:gd name="T5" fmla="*/ 239 h 240"/>
                <a:gd name="T6" fmla="*/ 212 w 267"/>
                <a:gd name="T7" fmla="*/ 239 h 240"/>
                <a:gd name="T8" fmla="*/ 249 w 267"/>
                <a:gd name="T9" fmla="*/ 109 h 240"/>
                <a:gd name="T10" fmla="*/ 249 w 267"/>
                <a:gd name="T11" fmla="*/ 109 h 240"/>
                <a:gd name="T12" fmla="*/ 170 w 267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240">
                  <a:moveTo>
                    <a:pt x="170" y="0"/>
                  </a:moveTo>
                  <a:lnTo>
                    <a:pt x="67" y="0"/>
                  </a:lnTo>
                  <a:lnTo>
                    <a:pt x="0" y="239"/>
                  </a:lnTo>
                  <a:lnTo>
                    <a:pt x="212" y="239"/>
                  </a:lnTo>
                  <a:lnTo>
                    <a:pt x="249" y="109"/>
                  </a:lnTo>
                  <a:lnTo>
                    <a:pt x="249" y="109"/>
                  </a:lnTo>
                  <a:cubicBezTo>
                    <a:pt x="266" y="49"/>
                    <a:pt x="230" y="0"/>
                    <a:pt x="170" y="0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7" name="Freeform 427">
              <a:extLst>
                <a:ext uri="{FF2B5EF4-FFF2-40B4-BE49-F238E27FC236}">
                  <a16:creationId xmlns:a16="http://schemas.microsoft.com/office/drawing/2014/main" id="{C8CEC7D7-1460-BE41-B436-5877E09C9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9361" y="4309231"/>
              <a:ext cx="368032" cy="1422700"/>
            </a:xfrm>
            <a:custGeom>
              <a:avLst/>
              <a:gdLst>
                <a:gd name="T0" fmla="*/ 169 w 294"/>
                <a:gd name="T1" fmla="*/ 1132 h 1140"/>
                <a:gd name="T2" fmla="*/ 169 w 294"/>
                <a:gd name="T3" fmla="*/ 1132 h 1140"/>
                <a:gd name="T4" fmla="*/ 169 w 294"/>
                <a:gd name="T5" fmla="*/ 1132 h 1140"/>
                <a:gd name="T6" fmla="*/ 165 w 294"/>
                <a:gd name="T7" fmla="*/ 1104 h 1140"/>
                <a:gd name="T8" fmla="*/ 165 w 294"/>
                <a:gd name="T9" fmla="*/ 1104 h 1140"/>
                <a:gd name="T10" fmla="*/ 240 w 294"/>
                <a:gd name="T11" fmla="*/ 915 h 1140"/>
                <a:gd name="T12" fmla="*/ 240 w 294"/>
                <a:gd name="T13" fmla="*/ 915 h 1140"/>
                <a:gd name="T14" fmla="*/ 207 w 294"/>
                <a:gd name="T15" fmla="*/ 864 h 1140"/>
                <a:gd name="T16" fmla="*/ 207 w 294"/>
                <a:gd name="T17" fmla="*/ 864 h 1140"/>
                <a:gd name="T18" fmla="*/ 76 w 294"/>
                <a:gd name="T19" fmla="*/ 709 h 1140"/>
                <a:gd name="T20" fmla="*/ 76 w 294"/>
                <a:gd name="T21" fmla="*/ 709 h 1140"/>
                <a:gd name="T22" fmla="*/ 159 w 294"/>
                <a:gd name="T23" fmla="*/ 510 h 1140"/>
                <a:gd name="T24" fmla="*/ 165 w 294"/>
                <a:gd name="T25" fmla="*/ 502 h 1140"/>
                <a:gd name="T26" fmla="*/ 165 w 294"/>
                <a:gd name="T27" fmla="*/ 502 h 1140"/>
                <a:gd name="T28" fmla="*/ 126 w 294"/>
                <a:gd name="T29" fmla="*/ 365 h 1140"/>
                <a:gd name="T30" fmla="*/ 126 w 294"/>
                <a:gd name="T31" fmla="*/ 365 h 1140"/>
                <a:gd name="T32" fmla="*/ 6 w 294"/>
                <a:gd name="T33" fmla="*/ 186 h 1140"/>
                <a:gd name="T34" fmla="*/ 6 w 294"/>
                <a:gd name="T35" fmla="*/ 186 h 1140"/>
                <a:gd name="T36" fmla="*/ 46 w 294"/>
                <a:gd name="T37" fmla="*/ 53 h 1140"/>
                <a:gd name="T38" fmla="*/ 46 w 294"/>
                <a:gd name="T39" fmla="*/ 53 h 1140"/>
                <a:gd name="T40" fmla="*/ 202 w 294"/>
                <a:gd name="T41" fmla="*/ 18 h 1140"/>
                <a:gd name="T42" fmla="*/ 195 w 294"/>
                <a:gd name="T43" fmla="*/ 58 h 1140"/>
                <a:gd name="T44" fmla="*/ 199 w 294"/>
                <a:gd name="T45" fmla="*/ 38 h 1140"/>
                <a:gd name="T46" fmla="*/ 195 w 294"/>
                <a:gd name="T47" fmla="*/ 58 h 1140"/>
                <a:gd name="T48" fmla="*/ 195 w 294"/>
                <a:gd name="T49" fmla="*/ 58 h 1140"/>
                <a:gd name="T50" fmla="*/ 74 w 294"/>
                <a:gd name="T51" fmla="*/ 83 h 1140"/>
                <a:gd name="T52" fmla="*/ 74 w 294"/>
                <a:gd name="T53" fmla="*/ 83 h 1140"/>
                <a:gd name="T54" fmla="*/ 46 w 294"/>
                <a:gd name="T55" fmla="*/ 181 h 1140"/>
                <a:gd name="T56" fmla="*/ 46 w 294"/>
                <a:gd name="T57" fmla="*/ 181 h 1140"/>
                <a:gd name="T58" fmla="*/ 152 w 294"/>
                <a:gd name="T59" fmla="*/ 333 h 1140"/>
                <a:gd name="T60" fmla="*/ 152 w 294"/>
                <a:gd name="T61" fmla="*/ 333 h 1140"/>
                <a:gd name="T62" fmla="*/ 198 w 294"/>
                <a:gd name="T63" fmla="*/ 528 h 1140"/>
                <a:gd name="T64" fmla="*/ 192 w 294"/>
                <a:gd name="T65" fmla="*/ 535 h 1140"/>
                <a:gd name="T66" fmla="*/ 192 w 294"/>
                <a:gd name="T67" fmla="*/ 535 h 1140"/>
                <a:gd name="T68" fmla="*/ 117 w 294"/>
                <a:gd name="T69" fmla="*/ 702 h 1140"/>
                <a:gd name="T70" fmla="*/ 117 w 294"/>
                <a:gd name="T71" fmla="*/ 702 h 1140"/>
                <a:gd name="T72" fmla="*/ 229 w 294"/>
                <a:gd name="T73" fmla="*/ 830 h 1140"/>
                <a:gd name="T74" fmla="*/ 229 w 294"/>
                <a:gd name="T75" fmla="*/ 830 h 1140"/>
                <a:gd name="T76" fmla="*/ 280 w 294"/>
                <a:gd name="T77" fmla="*/ 908 h 1140"/>
                <a:gd name="T78" fmla="*/ 280 w 294"/>
                <a:gd name="T79" fmla="*/ 908 h 1140"/>
                <a:gd name="T80" fmla="*/ 198 w 294"/>
                <a:gd name="T81" fmla="*/ 1128 h 1140"/>
                <a:gd name="T82" fmla="*/ 198 w 294"/>
                <a:gd name="T83" fmla="*/ 1128 h 1140"/>
                <a:gd name="T84" fmla="*/ 169 w 294"/>
                <a:gd name="T85" fmla="*/ 113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4" h="1140">
                  <a:moveTo>
                    <a:pt x="169" y="1132"/>
                  </a:moveTo>
                  <a:lnTo>
                    <a:pt x="169" y="1132"/>
                  </a:lnTo>
                  <a:lnTo>
                    <a:pt x="169" y="1132"/>
                  </a:lnTo>
                  <a:cubicBezTo>
                    <a:pt x="160" y="1125"/>
                    <a:pt x="159" y="1113"/>
                    <a:pt x="165" y="1104"/>
                  </a:cubicBezTo>
                  <a:lnTo>
                    <a:pt x="165" y="1104"/>
                  </a:lnTo>
                  <a:cubicBezTo>
                    <a:pt x="197" y="1061"/>
                    <a:pt x="250" y="974"/>
                    <a:pt x="240" y="915"/>
                  </a:cubicBezTo>
                  <a:lnTo>
                    <a:pt x="240" y="915"/>
                  </a:lnTo>
                  <a:cubicBezTo>
                    <a:pt x="237" y="893"/>
                    <a:pt x="226" y="877"/>
                    <a:pt x="207" y="864"/>
                  </a:cubicBezTo>
                  <a:lnTo>
                    <a:pt x="207" y="864"/>
                  </a:lnTo>
                  <a:cubicBezTo>
                    <a:pt x="129" y="815"/>
                    <a:pt x="86" y="764"/>
                    <a:pt x="76" y="709"/>
                  </a:cubicBezTo>
                  <a:lnTo>
                    <a:pt x="76" y="709"/>
                  </a:lnTo>
                  <a:cubicBezTo>
                    <a:pt x="63" y="634"/>
                    <a:pt x="114" y="569"/>
                    <a:pt x="159" y="510"/>
                  </a:cubicBezTo>
                  <a:lnTo>
                    <a:pt x="165" y="502"/>
                  </a:lnTo>
                  <a:lnTo>
                    <a:pt x="165" y="502"/>
                  </a:lnTo>
                  <a:cubicBezTo>
                    <a:pt x="216" y="436"/>
                    <a:pt x="186" y="413"/>
                    <a:pt x="126" y="365"/>
                  </a:cubicBezTo>
                  <a:lnTo>
                    <a:pt x="126" y="365"/>
                  </a:lnTo>
                  <a:cubicBezTo>
                    <a:pt x="77" y="326"/>
                    <a:pt x="15" y="276"/>
                    <a:pt x="6" y="186"/>
                  </a:cubicBezTo>
                  <a:lnTo>
                    <a:pt x="6" y="186"/>
                  </a:lnTo>
                  <a:cubicBezTo>
                    <a:pt x="0" y="128"/>
                    <a:pt x="14" y="83"/>
                    <a:pt x="46" y="53"/>
                  </a:cubicBezTo>
                  <a:lnTo>
                    <a:pt x="46" y="53"/>
                  </a:lnTo>
                  <a:cubicBezTo>
                    <a:pt x="104" y="0"/>
                    <a:pt x="199" y="17"/>
                    <a:pt x="202" y="18"/>
                  </a:cubicBezTo>
                  <a:lnTo>
                    <a:pt x="195" y="58"/>
                  </a:lnTo>
                  <a:lnTo>
                    <a:pt x="199" y="38"/>
                  </a:lnTo>
                  <a:lnTo>
                    <a:pt x="195" y="58"/>
                  </a:lnTo>
                  <a:lnTo>
                    <a:pt x="195" y="58"/>
                  </a:lnTo>
                  <a:cubicBezTo>
                    <a:pt x="194" y="58"/>
                    <a:pt x="116" y="44"/>
                    <a:pt x="74" y="83"/>
                  </a:cubicBezTo>
                  <a:lnTo>
                    <a:pt x="74" y="83"/>
                  </a:lnTo>
                  <a:cubicBezTo>
                    <a:pt x="51" y="104"/>
                    <a:pt x="42" y="137"/>
                    <a:pt x="46" y="181"/>
                  </a:cubicBezTo>
                  <a:lnTo>
                    <a:pt x="46" y="181"/>
                  </a:lnTo>
                  <a:cubicBezTo>
                    <a:pt x="54" y="255"/>
                    <a:pt x="104" y="294"/>
                    <a:pt x="152" y="333"/>
                  </a:cubicBezTo>
                  <a:lnTo>
                    <a:pt x="152" y="333"/>
                  </a:lnTo>
                  <a:cubicBezTo>
                    <a:pt x="209" y="378"/>
                    <a:pt x="274" y="430"/>
                    <a:pt x="198" y="528"/>
                  </a:cubicBezTo>
                  <a:lnTo>
                    <a:pt x="192" y="535"/>
                  </a:lnTo>
                  <a:lnTo>
                    <a:pt x="192" y="535"/>
                  </a:lnTo>
                  <a:cubicBezTo>
                    <a:pt x="149" y="590"/>
                    <a:pt x="107" y="645"/>
                    <a:pt x="117" y="702"/>
                  </a:cubicBezTo>
                  <a:lnTo>
                    <a:pt x="117" y="702"/>
                  </a:lnTo>
                  <a:cubicBezTo>
                    <a:pt x="124" y="745"/>
                    <a:pt x="160" y="787"/>
                    <a:pt x="229" y="830"/>
                  </a:cubicBezTo>
                  <a:lnTo>
                    <a:pt x="229" y="830"/>
                  </a:lnTo>
                  <a:cubicBezTo>
                    <a:pt x="258" y="849"/>
                    <a:pt x="275" y="875"/>
                    <a:pt x="280" y="908"/>
                  </a:cubicBezTo>
                  <a:lnTo>
                    <a:pt x="280" y="908"/>
                  </a:lnTo>
                  <a:cubicBezTo>
                    <a:pt x="293" y="989"/>
                    <a:pt x="227" y="1089"/>
                    <a:pt x="198" y="1128"/>
                  </a:cubicBezTo>
                  <a:lnTo>
                    <a:pt x="198" y="1128"/>
                  </a:lnTo>
                  <a:cubicBezTo>
                    <a:pt x="190" y="1138"/>
                    <a:pt x="177" y="1139"/>
                    <a:pt x="169" y="11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534FED1-92C2-ED4B-B6F6-EEF6E8C04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8502" y="3891757"/>
              <a:ext cx="300864" cy="438203"/>
            </a:xfrm>
            <a:custGeom>
              <a:avLst/>
              <a:gdLst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65872 w 300864"/>
                <a:gd name="connsiteY4" fmla="*/ 180022 h 438203"/>
                <a:gd name="connsiteX5" fmla="*/ 242937 w 300864"/>
                <a:gd name="connsiteY5" fmla="*/ 180022 h 438203"/>
                <a:gd name="connsiteX6" fmla="*/ 242937 w 300864"/>
                <a:gd name="connsiteY6" fmla="*/ 181273 h 438203"/>
                <a:gd name="connsiteX7" fmla="*/ 267900 w 300864"/>
                <a:gd name="connsiteY7" fmla="*/ 181273 h 438203"/>
                <a:gd name="connsiteX8" fmla="*/ 217590 w 300864"/>
                <a:gd name="connsiteY8" fmla="*/ 438203 h 438203"/>
                <a:gd name="connsiteX9" fmla="*/ 0 w 300864"/>
                <a:gd name="connsiteY9" fmla="*/ 438203 h 438203"/>
                <a:gd name="connsiteX10" fmla="*/ 133321 w 300864"/>
                <a:gd name="connsiteY10" fmla="*/ 225957 h 438203"/>
                <a:gd name="connsiteX11" fmla="*/ 142125 w 300864"/>
                <a:gd name="connsiteY11" fmla="*/ 181273 h 438203"/>
                <a:gd name="connsiteX12" fmla="*/ 164789 w 300864"/>
                <a:gd name="connsiteY12" fmla="*/ 181273 h 438203"/>
                <a:gd name="connsiteX13" fmla="*/ 164789 w 300864"/>
                <a:gd name="connsiteY13" fmla="*/ 180022 h 438203"/>
                <a:gd name="connsiteX14" fmla="*/ 65915 w 300864"/>
                <a:gd name="connsiteY14" fmla="*/ 180022 h 438203"/>
                <a:gd name="connsiteX15" fmla="*/ 75913 w 300864"/>
                <a:gd name="connsiteY15" fmla="*/ 125015 h 438203"/>
                <a:gd name="connsiteX16" fmla="*/ 154646 w 300864"/>
                <a:gd name="connsiteY16" fmla="*/ 88761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65872 w 300864"/>
                <a:gd name="connsiteY4" fmla="*/ 180022 h 438203"/>
                <a:gd name="connsiteX5" fmla="*/ 242937 w 300864"/>
                <a:gd name="connsiteY5" fmla="*/ 180022 h 438203"/>
                <a:gd name="connsiteX6" fmla="*/ 267900 w 300864"/>
                <a:gd name="connsiteY6" fmla="*/ 181273 h 438203"/>
                <a:gd name="connsiteX7" fmla="*/ 217590 w 300864"/>
                <a:gd name="connsiteY7" fmla="*/ 438203 h 438203"/>
                <a:gd name="connsiteX8" fmla="*/ 0 w 300864"/>
                <a:gd name="connsiteY8" fmla="*/ 438203 h 438203"/>
                <a:gd name="connsiteX9" fmla="*/ 133321 w 300864"/>
                <a:gd name="connsiteY9" fmla="*/ 225957 h 438203"/>
                <a:gd name="connsiteX10" fmla="*/ 142125 w 300864"/>
                <a:gd name="connsiteY10" fmla="*/ 181273 h 438203"/>
                <a:gd name="connsiteX11" fmla="*/ 164789 w 300864"/>
                <a:gd name="connsiteY11" fmla="*/ 181273 h 438203"/>
                <a:gd name="connsiteX12" fmla="*/ 164789 w 300864"/>
                <a:gd name="connsiteY12" fmla="*/ 180022 h 438203"/>
                <a:gd name="connsiteX13" fmla="*/ 65915 w 300864"/>
                <a:gd name="connsiteY13" fmla="*/ 180022 h 438203"/>
                <a:gd name="connsiteX14" fmla="*/ 75913 w 300864"/>
                <a:gd name="connsiteY14" fmla="*/ 125015 h 438203"/>
                <a:gd name="connsiteX15" fmla="*/ 154646 w 300864"/>
                <a:gd name="connsiteY15" fmla="*/ 88761 h 438203"/>
                <a:gd name="connsiteX16" fmla="*/ 158395 w 300864"/>
                <a:gd name="connsiteY16" fmla="*/ 0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65872 w 300864"/>
                <a:gd name="connsiteY4" fmla="*/ 180022 h 438203"/>
                <a:gd name="connsiteX5" fmla="*/ 267900 w 300864"/>
                <a:gd name="connsiteY5" fmla="*/ 181273 h 438203"/>
                <a:gd name="connsiteX6" fmla="*/ 217590 w 300864"/>
                <a:gd name="connsiteY6" fmla="*/ 438203 h 438203"/>
                <a:gd name="connsiteX7" fmla="*/ 0 w 300864"/>
                <a:gd name="connsiteY7" fmla="*/ 438203 h 438203"/>
                <a:gd name="connsiteX8" fmla="*/ 133321 w 300864"/>
                <a:gd name="connsiteY8" fmla="*/ 225957 h 438203"/>
                <a:gd name="connsiteX9" fmla="*/ 142125 w 300864"/>
                <a:gd name="connsiteY9" fmla="*/ 181273 h 438203"/>
                <a:gd name="connsiteX10" fmla="*/ 164789 w 300864"/>
                <a:gd name="connsiteY10" fmla="*/ 181273 h 438203"/>
                <a:gd name="connsiteX11" fmla="*/ 164789 w 300864"/>
                <a:gd name="connsiteY11" fmla="*/ 180022 h 438203"/>
                <a:gd name="connsiteX12" fmla="*/ 65915 w 300864"/>
                <a:gd name="connsiteY12" fmla="*/ 180022 h 438203"/>
                <a:gd name="connsiteX13" fmla="*/ 75913 w 300864"/>
                <a:gd name="connsiteY13" fmla="*/ 125015 h 438203"/>
                <a:gd name="connsiteX14" fmla="*/ 154646 w 300864"/>
                <a:gd name="connsiteY14" fmla="*/ 88761 h 438203"/>
                <a:gd name="connsiteX15" fmla="*/ 158395 w 300864"/>
                <a:gd name="connsiteY15" fmla="*/ 0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65872 w 300864"/>
                <a:gd name="connsiteY4" fmla="*/ 180022 h 438203"/>
                <a:gd name="connsiteX5" fmla="*/ 217590 w 300864"/>
                <a:gd name="connsiteY5" fmla="*/ 438203 h 438203"/>
                <a:gd name="connsiteX6" fmla="*/ 0 w 300864"/>
                <a:gd name="connsiteY6" fmla="*/ 438203 h 438203"/>
                <a:gd name="connsiteX7" fmla="*/ 133321 w 300864"/>
                <a:gd name="connsiteY7" fmla="*/ 225957 h 438203"/>
                <a:gd name="connsiteX8" fmla="*/ 142125 w 300864"/>
                <a:gd name="connsiteY8" fmla="*/ 181273 h 438203"/>
                <a:gd name="connsiteX9" fmla="*/ 164789 w 300864"/>
                <a:gd name="connsiteY9" fmla="*/ 181273 h 438203"/>
                <a:gd name="connsiteX10" fmla="*/ 164789 w 300864"/>
                <a:gd name="connsiteY10" fmla="*/ 180022 h 438203"/>
                <a:gd name="connsiteX11" fmla="*/ 65915 w 300864"/>
                <a:gd name="connsiteY11" fmla="*/ 180022 h 438203"/>
                <a:gd name="connsiteX12" fmla="*/ 75913 w 300864"/>
                <a:gd name="connsiteY12" fmla="*/ 125015 h 438203"/>
                <a:gd name="connsiteX13" fmla="*/ 154646 w 300864"/>
                <a:gd name="connsiteY13" fmla="*/ 88761 h 438203"/>
                <a:gd name="connsiteX14" fmla="*/ 158395 w 300864"/>
                <a:gd name="connsiteY14" fmla="*/ 0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17590 w 300864"/>
                <a:gd name="connsiteY4" fmla="*/ 438203 h 438203"/>
                <a:gd name="connsiteX5" fmla="*/ 0 w 300864"/>
                <a:gd name="connsiteY5" fmla="*/ 438203 h 438203"/>
                <a:gd name="connsiteX6" fmla="*/ 133321 w 300864"/>
                <a:gd name="connsiteY6" fmla="*/ 225957 h 438203"/>
                <a:gd name="connsiteX7" fmla="*/ 142125 w 300864"/>
                <a:gd name="connsiteY7" fmla="*/ 181273 h 438203"/>
                <a:gd name="connsiteX8" fmla="*/ 164789 w 300864"/>
                <a:gd name="connsiteY8" fmla="*/ 181273 h 438203"/>
                <a:gd name="connsiteX9" fmla="*/ 164789 w 300864"/>
                <a:gd name="connsiteY9" fmla="*/ 180022 h 438203"/>
                <a:gd name="connsiteX10" fmla="*/ 65915 w 300864"/>
                <a:gd name="connsiteY10" fmla="*/ 180022 h 438203"/>
                <a:gd name="connsiteX11" fmla="*/ 75913 w 300864"/>
                <a:gd name="connsiteY11" fmla="*/ 125015 h 438203"/>
                <a:gd name="connsiteX12" fmla="*/ 154646 w 300864"/>
                <a:gd name="connsiteY12" fmla="*/ 88761 h 438203"/>
                <a:gd name="connsiteX13" fmla="*/ 158395 w 300864"/>
                <a:gd name="connsiteY13" fmla="*/ 0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17590 w 300864"/>
                <a:gd name="connsiteY4" fmla="*/ 438203 h 438203"/>
                <a:gd name="connsiteX5" fmla="*/ 0 w 300864"/>
                <a:gd name="connsiteY5" fmla="*/ 438203 h 438203"/>
                <a:gd name="connsiteX6" fmla="*/ 133321 w 300864"/>
                <a:gd name="connsiteY6" fmla="*/ 225957 h 438203"/>
                <a:gd name="connsiteX7" fmla="*/ 142125 w 300864"/>
                <a:gd name="connsiteY7" fmla="*/ 181273 h 438203"/>
                <a:gd name="connsiteX8" fmla="*/ 164789 w 300864"/>
                <a:gd name="connsiteY8" fmla="*/ 181273 h 438203"/>
                <a:gd name="connsiteX9" fmla="*/ 65915 w 300864"/>
                <a:gd name="connsiteY9" fmla="*/ 180022 h 438203"/>
                <a:gd name="connsiteX10" fmla="*/ 75913 w 300864"/>
                <a:gd name="connsiteY10" fmla="*/ 125015 h 438203"/>
                <a:gd name="connsiteX11" fmla="*/ 154646 w 300864"/>
                <a:gd name="connsiteY11" fmla="*/ 88761 h 438203"/>
                <a:gd name="connsiteX12" fmla="*/ 158395 w 300864"/>
                <a:gd name="connsiteY12" fmla="*/ 0 h 438203"/>
                <a:gd name="connsiteX0" fmla="*/ 158395 w 300864"/>
                <a:gd name="connsiteY0" fmla="*/ 0 h 438203"/>
                <a:gd name="connsiteX1" fmla="*/ 205885 w 300864"/>
                <a:gd name="connsiteY1" fmla="*/ 73759 h 438203"/>
                <a:gd name="connsiteX2" fmla="*/ 235878 w 300864"/>
                <a:gd name="connsiteY2" fmla="*/ 73759 h 438203"/>
                <a:gd name="connsiteX3" fmla="*/ 300864 w 300864"/>
                <a:gd name="connsiteY3" fmla="*/ 0 h 438203"/>
                <a:gd name="connsiteX4" fmla="*/ 217590 w 300864"/>
                <a:gd name="connsiteY4" fmla="*/ 438203 h 438203"/>
                <a:gd name="connsiteX5" fmla="*/ 0 w 300864"/>
                <a:gd name="connsiteY5" fmla="*/ 438203 h 438203"/>
                <a:gd name="connsiteX6" fmla="*/ 133321 w 300864"/>
                <a:gd name="connsiteY6" fmla="*/ 225957 h 438203"/>
                <a:gd name="connsiteX7" fmla="*/ 142125 w 300864"/>
                <a:gd name="connsiteY7" fmla="*/ 181273 h 438203"/>
                <a:gd name="connsiteX8" fmla="*/ 65915 w 300864"/>
                <a:gd name="connsiteY8" fmla="*/ 180022 h 438203"/>
                <a:gd name="connsiteX9" fmla="*/ 75913 w 300864"/>
                <a:gd name="connsiteY9" fmla="*/ 125015 h 438203"/>
                <a:gd name="connsiteX10" fmla="*/ 154646 w 300864"/>
                <a:gd name="connsiteY10" fmla="*/ 88761 h 438203"/>
                <a:gd name="connsiteX11" fmla="*/ 158395 w 300864"/>
                <a:gd name="connsiteY11" fmla="*/ 0 h 4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864" h="438203">
                  <a:moveTo>
                    <a:pt x="158395" y="0"/>
                  </a:moveTo>
                  <a:lnTo>
                    <a:pt x="205885" y="73759"/>
                  </a:lnTo>
                  <a:lnTo>
                    <a:pt x="235878" y="73759"/>
                  </a:lnTo>
                  <a:lnTo>
                    <a:pt x="300864" y="0"/>
                  </a:lnTo>
                  <a:lnTo>
                    <a:pt x="217590" y="438203"/>
                  </a:lnTo>
                  <a:lnTo>
                    <a:pt x="0" y="438203"/>
                  </a:lnTo>
                  <a:lnTo>
                    <a:pt x="133321" y="225957"/>
                  </a:lnTo>
                  <a:lnTo>
                    <a:pt x="142125" y="181273"/>
                  </a:lnTo>
                  <a:lnTo>
                    <a:pt x="65915" y="180022"/>
                  </a:lnTo>
                  <a:lnTo>
                    <a:pt x="75913" y="125015"/>
                  </a:lnTo>
                  <a:lnTo>
                    <a:pt x="154646" y="88761"/>
                  </a:lnTo>
                  <a:lnTo>
                    <a:pt x="158395" y="0"/>
                  </a:lnTo>
                  <a:close/>
                </a:path>
              </a:pathLst>
            </a:custGeom>
            <a:solidFill>
              <a:srgbClr val="F935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CD6E05D-43DA-2541-AFC0-387041289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420" y="4001618"/>
              <a:ext cx="101883" cy="37234"/>
            </a:xfrm>
            <a:custGeom>
              <a:avLst/>
              <a:gdLst>
                <a:gd name="connsiteX0" fmla="*/ 31782 w 101883"/>
                <a:gd name="connsiteY0" fmla="*/ 5496 h 37234"/>
                <a:gd name="connsiteX1" fmla="*/ 31782 w 101883"/>
                <a:gd name="connsiteY1" fmla="*/ 7938 h 37234"/>
                <a:gd name="connsiteX2" fmla="*/ 5886 w 101883"/>
                <a:gd name="connsiteY2" fmla="*/ 34793 h 37234"/>
                <a:gd name="connsiteX3" fmla="*/ 0 w 101883"/>
                <a:gd name="connsiteY3" fmla="*/ 37234 h 37234"/>
                <a:gd name="connsiteX4" fmla="*/ 1177 w 101883"/>
                <a:gd name="connsiteY4" fmla="*/ 9158 h 37234"/>
                <a:gd name="connsiteX5" fmla="*/ 92007 w 101883"/>
                <a:gd name="connsiteY5" fmla="*/ 0 h 37234"/>
                <a:gd name="connsiteX6" fmla="*/ 101620 w 101883"/>
                <a:gd name="connsiteY6" fmla="*/ 10408 h 37234"/>
                <a:gd name="connsiteX7" fmla="*/ 87888 w 101883"/>
                <a:gd name="connsiteY7" fmla="*/ 20816 h 37234"/>
                <a:gd name="connsiteX8" fmla="*/ 76902 w 101883"/>
                <a:gd name="connsiteY8" fmla="*/ 10408 h 37234"/>
                <a:gd name="connsiteX9" fmla="*/ 92007 w 101883"/>
                <a:gd name="connsiteY9" fmla="*/ 0 h 3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83" h="37234">
                  <a:moveTo>
                    <a:pt x="31782" y="5496"/>
                  </a:moveTo>
                  <a:lnTo>
                    <a:pt x="31782" y="7938"/>
                  </a:lnTo>
                  <a:cubicBezTo>
                    <a:pt x="30605" y="21365"/>
                    <a:pt x="18834" y="33572"/>
                    <a:pt x="5886" y="34793"/>
                  </a:cubicBezTo>
                  <a:lnTo>
                    <a:pt x="0" y="37234"/>
                  </a:lnTo>
                  <a:lnTo>
                    <a:pt x="1177" y="9158"/>
                  </a:lnTo>
                  <a:close/>
                  <a:moveTo>
                    <a:pt x="92007" y="0"/>
                  </a:moveTo>
                  <a:cubicBezTo>
                    <a:pt x="98873" y="0"/>
                    <a:pt x="102993" y="4626"/>
                    <a:pt x="101620" y="10408"/>
                  </a:cubicBezTo>
                  <a:cubicBezTo>
                    <a:pt x="101620" y="16190"/>
                    <a:pt x="94754" y="20816"/>
                    <a:pt x="87888" y="20816"/>
                  </a:cubicBezTo>
                  <a:cubicBezTo>
                    <a:pt x="81022" y="20816"/>
                    <a:pt x="76902" y="16190"/>
                    <a:pt x="76902" y="10408"/>
                  </a:cubicBezTo>
                  <a:cubicBezTo>
                    <a:pt x="79648" y="4626"/>
                    <a:pt x="85141" y="0"/>
                    <a:pt x="92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FA9E83-CC35-654A-A70B-42A20EE8E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854" y="4100492"/>
              <a:ext cx="152574" cy="48221"/>
            </a:xfrm>
            <a:custGeom>
              <a:avLst/>
              <a:gdLst>
                <a:gd name="connsiteX0" fmla="*/ 3691 w 152574"/>
                <a:gd name="connsiteY0" fmla="*/ 0 h 48221"/>
                <a:gd name="connsiteX1" fmla="*/ 152574 w 152574"/>
                <a:gd name="connsiteY1" fmla="*/ 0 h 48221"/>
                <a:gd name="connsiteX2" fmla="*/ 148882 w 152574"/>
                <a:gd name="connsiteY2" fmla="*/ 20816 h 48221"/>
                <a:gd name="connsiteX3" fmla="*/ 63935 w 152574"/>
                <a:gd name="connsiteY3" fmla="*/ 20816 h 48221"/>
                <a:gd name="connsiteX4" fmla="*/ 58853 w 152574"/>
                <a:gd name="connsiteY4" fmla="*/ 48221 h 48221"/>
                <a:gd name="connsiteX5" fmla="*/ 49438 w 152574"/>
                <a:gd name="connsiteY5" fmla="*/ 48221 h 48221"/>
                <a:gd name="connsiteX6" fmla="*/ 54520 w 152574"/>
                <a:gd name="connsiteY6" fmla="*/ 20816 h 48221"/>
                <a:gd name="connsiteX7" fmla="*/ 0 w 152574"/>
                <a:gd name="connsiteY7" fmla="*/ 20816 h 4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574" h="48221">
                  <a:moveTo>
                    <a:pt x="3691" y="0"/>
                  </a:moveTo>
                  <a:lnTo>
                    <a:pt x="152574" y="0"/>
                  </a:lnTo>
                  <a:lnTo>
                    <a:pt x="148882" y="20816"/>
                  </a:lnTo>
                  <a:lnTo>
                    <a:pt x="63935" y="20816"/>
                  </a:lnTo>
                  <a:lnTo>
                    <a:pt x="58853" y="48221"/>
                  </a:lnTo>
                  <a:lnTo>
                    <a:pt x="49438" y="48221"/>
                  </a:lnTo>
                  <a:lnTo>
                    <a:pt x="54520" y="20816"/>
                  </a:lnTo>
                  <a:lnTo>
                    <a:pt x="0" y="208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1" name="Freeform 434">
              <a:extLst>
                <a:ext uri="{FF2B5EF4-FFF2-40B4-BE49-F238E27FC236}">
                  <a16:creationId xmlns:a16="http://schemas.microsoft.com/office/drawing/2014/main" id="{3A53E9AF-3942-2C4C-8CA0-D91CE0B4B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0333" y="4138945"/>
              <a:ext cx="65917" cy="87889"/>
            </a:xfrm>
            <a:custGeom>
              <a:avLst/>
              <a:gdLst>
                <a:gd name="T0" fmla="*/ 51 w 55"/>
                <a:gd name="T1" fmla="*/ 12 h 72"/>
                <a:gd name="T2" fmla="*/ 50 w 55"/>
                <a:gd name="T3" fmla="*/ 13 h 72"/>
                <a:gd name="T4" fmla="*/ 49 w 55"/>
                <a:gd name="T5" fmla="*/ 13 h 72"/>
                <a:gd name="T6" fmla="*/ 47 w 55"/>
                <a:gd name="T7" fmla="*/ 12 h 72"/>
                <a:gd name="T8" fmla="*/ 44 w 55"/>
                <a:gd name="T9" fmla="*/ 10 h 72"/>
                <a:gd name="T10" fmla="*/ 40 w 55"/>
                <a:gd name="T11" fmla="*/ 8 h 72"/>
                <a:gd name="T12" fmla="*/ 35 w 55"/>
                <a:gd name="T13" fmla="*/ 8 h 72"/>
                <a:gd name="T14" fmla="*/ 29 w 55"/>
                <a:gd name="T15" fmla="*/ 8 h 72"/>
                <a:gd name="T16" fmla="*/ 25 w 55"/>
                <a:gd name="T17" fmla="*/ 11 h 72"/>
                <a:gd name="T18" fmla="*/ 22 w 55"/>
                <a:gd name="T19" fmla="*/ 14 h 72"/>
                <a:gd name="T20" fmla="*/ 20 w 55"/>
                <a:gd name="T21" fmla="*/ 18 h 72"/>
                <a:gd name="T22" fmla="*/ 21 w 55"/>
                <a:gd name="T23" fmla="*/ 23 h 72"/>
                <a:gd name="T24" fmla="*/ 24 w 55"/>
                <a:gd name="T25" fmla="*/ 27 h 72"/>
                <a:gd name="T26" fmla="*/ 29 w 55"/>
                <a:gd name="T27" fmla="*/ 29 h 72"/>
                <a:gd name="T28" fmla="*/ 34 w 55"/>
                <a:gd name="T29" fmla="*/ 31 h 72"/>
                <a:gd name="T30" fmla="*/ 40 w 55"/>
                <a:gd name="T31" fmla="*/ 34 h 72"/>
                <a:gd name="T32" fmla="*/ 45 w 55"/>
                <a:gd name="T33" fmla="*/ 37 h 72"/>
                <a:gd name="T34" fmla="*/ 48 w 55"/>
                <a:gd name="T35" fmla="*/ 42 h 72"/>
                <a:gd name="T36" fmla="*/ 48 w 55"/>
                <a:gd name="T37" fmla="*/ 49 h 72"/>
                <a:gd name="T38" fmla="*/ 44 w 55"/>
                <a:gd name="T39" fmla="*/ 58 h 72"/>
                <a:gd name="T40" fmla="*/ 39 w 55"/>
                <a:gd name="T41" fmla="*/ 65 h 72"/>
                <a:gd name="T42" fmla="*/ 30 w 55"/>
                <a:gd name="T43" fmla="*/ 69 h 72"/>
                <a:gd name="T44" fmla="*/ 20 w 55"/>
                <a:gd name="T45" fmla="*/ 71 h 72"/>
                <a:gd name="T46" fmla="*/ 8 w 55"/>
                <a:gd name="T47" fmla="*/ 69 h 72"/>
                <a:gd name="T48" fmla="*/ 4 w 55"/>
                <a:gd name="T49" fmla="*/ 58 h 72"/>
                <a:gd name="T50" fmla="*/ 5 w 55"/>
                <a:gd name="T51" fmla="*/ 56 h 72"/>
                <a:gd name="T52" fmla="*/ 6 w 55"/>
                <a:gd name="T53" fmla="*/ 56 h 72"/>
                <a:gd name="T54" fmla="*/ 8 w 55"/>
                <a:gd name="T55" fmla="*/ 57 h 72"/>
                <a:gd name="T56" fmla="*/ 9 w 55"/>
                <a:gd name="T57" fmla="*/ 58 h 72"/>
                <a:gd name="T58" fmla="*/ 11 w 55"/>
                <a:gd name="T59" fmla="*/ 60 h 72"/>
                <a:gd name="T60" fmla="*/ 14 w 55"/>
                <a:gd name="T61" fmla="*/ 61 h 72"/>
                <a:gd name="T62" fmla="*/ 17 w 55"/>
                <a:gd name="T63" fmla="*/ 62 h 72"/>
                <a:gd name="T64" fmla="*/ 22 w 55"/>
                <a:gd name="T65" fmla="*/ 63 h 72"/>
                <a:gd name="T66" fmla="*/ 28 w 55"/>
                <a:gd name="T67" fmla="*/ 62 h 72"/>
                <a:gd name="T68" fmla="*/ 33 w 55"/>
                <a:gd name="T69" fmla="*/ 59 h 72"/>
                <a:gd name="T70" fmla="*/ 37 w 55"/>
                <a:gd name="T71" fmla="*/ 56 h 72"/>
                <a:gd name="T72" fmla="*/ 39 w 55"/>
                <a:gd name="T73" fmla="*/ 50 h 72"/>
                <a:gd name="T74" fmla="*/ 38 w 55"/>
                <a:gd name="T75" fmla="*/ 45 h 72"/>
                <a:gd name="T76" fmla="*/ 35 w 55"/>
                <a:gd name="T77" fmla="*/ 42 h 72"/>
                <a:gd name="T78" fmla="*/ 30 w 55"/>
                <a:gd name="T79" fmla="*/ 40 h 72"/>
                <a:gd name="T80" fmla="*/ 25 w 55"/>
                <a:gd name="T81" fmla="*/ 38 h 72"/>
                <a:gd name="T82" fmla="*/ 18 w 55"/>
                <a:gd name="T83" fmla="*/ 36 h 72"/>
                <a:gd name="T84" fmla="*/ 14 w 55"/>
                <a:gd name="T85" fmla="*/ 32 h 72"/>
                <a:gd name="T86" fmla="*/ 11 w 55"/>
                <a:gd name="T87" fmla="*/ 27 h 72"/>
                <a:gd name="T88" fmla="*/ 11 w 55"/>
                <a:gd name="T89" fmla="*/ 19 h 72"/>
                <a:gd name="T90" fmla="*/ 14 w 55"/>
                <a:gd name="T91" fmla="*/ 12 h 72"/>
                <a:gd name="T92" fmla="*/ 20 w 55"/>
                <a:gd name="T93" fmla="*/ 6 h 72"/>
                <a:gd name="T94" fmla="*/ 27 w 55"/>
                <a:gd name="T95" fmla="*/ 2 h 72"/>
                <a:gd name="T96" fmla="*/ 37 w 55"/>
                <a:gd name="T97" fmla="*/ 0 h 72"/>
                <a:gd name="T98" fmla="*/ 47 w 55"/>
                <a:gd name="T99" fmla="*/ 2 h 72"/>
                <a:gd name="T100" fmla="*/ 54 w 55"/>
                <a:gd name="T101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" h="72">
                  <a:moveTo>
                    <a:pt x="51" y="12"/>
                  </a:moveTo>
                  <a:lnTo>
                    <a:pt x="51" y="12"/>
                  </a:lnTo>
                  <a:cubicBezTo>
                    <a:pt x="51" y="12"/>
                    <a:pt x="50" y="12"/>
                    <a:pt x="50" y="13"/>
                  </a:cubicBezTo>
                  <a:lnTo>
                    <a:pt x="50" y="13"/>
                  </a:lnTo>
                  <a:lnTo>
                    <a:pt x="49" y="13"/>
                  </a:lnTo>
                  <a:lnTo>
                    <a:pt x="49" y="13"/>
                  </a:lnTo>
                  <a:cubicBezTo>
                    <a:pt x="48" y="13"/>
                    <a:pt x="47" y="13"/>
                    <a:pt x="47" y="12"/>
                  </a:cubicBezTo>
                  <a:lnTo>
                    <a:pt x="47" y="12"/>
                  </a:lnTo>
                  <a:cubicBezTo>
                    <a:pt x="46" y="12"/>
                    <a:pt x="45" y="11"/>
                    <a:pt x="44" y="10"/>
                  </a:cubicBezTo>
                  <a:lnTo>
                    <a:pt x="44" y="10"/>
                  </a:lnTo>
                  <a:cubicBezTo>
                    <a:pt x="44" y="10"/>
                    <a:pt x="42" y="9"/>
                    <a:pt x="40" y="8"/>
                  </a:cubicBezTo>
                  <a:lnTo>
                    <a:pt x="40" y="8"/>
                  </a:lnTo>
                  <a:cubicBezTo>
                    <a:pt x="39" y="8"/>
                    <a:pt x="38" y="8"/>
                    <a:pt x="35" y="8"/>
                  </a:cubicBezTo>
                  <a:lnTo>
                    <a:pt x="35" y="8"/>
                  </a:lnTo>
                  <a:cubicBezTo>
                    <a:pt x="33" y="8"/>
                    <a:pt x="32" y="8"/>
                    <a:pt x="29" y="8"/>
                  </a:cubicBezTo>
                  <a:lnTo>
                    <a:pt x="29" y="8"/>
                  </a:lnTo>
                  <a:cubicBezTo>
                    <a:pt x="28" y="9"/>
                    <a:pt x="27" y="10"/>
                    <a:pt x="25" y="11"/>
                  </a:cubicBezTo>
                  <a:lnTo>
                    <a:pt x="25" y="11"/>
                  </a:lnTo>
                  <a:cubicBezTo>
                    <a:pt x="24" y="12"/>
                    <a:pt x="23" y="13"/>
                    <a:pt x="22" y="14"/>
                  </a:cubicBezTo>
                  <a:lnTo>
                    <a:pt x="22" y="14"/>
                  </a:lnTo>
                  <a:cubicBezTo>
                    <a:pt x="21" y="16"/>
                    <a:pt x="20" y="17"/>
                    <a:pt x="20" y="18"/>
                  </a:cubicBezTo>
                  <a:lnTo>
                    <a:pt x="20" y="18"/>
                  </a:lnTo>
                  <a:cubicBezTo>
                    <a:pt x="20" y="20"/>
                    <a:pt x="20" y="22"/>
                    <a:pt x="21" y="23"/>
                  </a:cubicBezTo>
                  <a:lnTo>
                    <a:pt x="21" y="23"/>
                  </a:lnTo>
                  <a:cubicBezTo>
                    <a:pt x="22" y="24"/>
                    <a:pt x="23" y="26"/>
                    <a:pt x="24" y="27"/>
                  </a:cubicBezTo>
                  <a:lnTo>
                    <a:pt x="24" y="27"/>
                  </a:lnTo>
                  <a:cubicBezTo>
                    <a:pt x="25" y="27"/>
                    <a:pt x="27" y="28"/>
                    <a:pt x="29" y="29"/>
                  </a:cubicBezTo>
                  <a:lnTo>
                    <a:pt x="29" y="29"/>
                  </a:lnTo>
                  <a:cubicBezTo>
                    <a:pt x="31" y="29"/>
                    <a:pt x="33" y="31"/>
                    <a:pt x="34" y="31"/>
                  </a:cubicBezTo>
                  <a:lnTo>
                    <a:pt x="34" y="31"/>
                  </a:lnTo>
                  <a:cubicBezTo>
                    <a:pt x="36" y="32"/>
                    <a:pt x="38" y="32"/>
                    <a:pt x="40" y="34"/>
                  </a:cubicBezTo>
                  <a:lnTo>
                    <a:pt x="40" y="34"/>
                  </a:lnTo>
                  <a:cubicBezTo>
                    <a:pt x="42" y="34"/>
                    <a:pt x="44" y="36"/>
                    <a:pt x="45" y="37"/>
                  </a:cubicBezTo>
                  <a:lnTo>
                    <a:pt x="45" y="37"/>
                  </a:lnTo>
                  <a:cubicBezTo>
                    <a:pt x="46" y="38"/>
                    <a:pt x="47" y="40"/>
                    <a:pt x="48" y="42"/>
                  </a:cubicBezTo>
                  <a:lnTo>
                    <a:pt x="48" y="42"/>
                  </a:lnTo>
                  <a:cubicBezTo>
                    <a:pt x="49" y="44"/>
                    <a:pt x="49" y="47"/>
                    <a:pt x="48" y="49"/>
                  </a:cubicBezTo>
                  <a:lnTo>
                    <a:pt x="48" y="49"/>
                  </a:lnTo>
                  <a:cubicBezTo>
                    <a:pt x="47" y="52"/>
                    <a:pt x="46" y="55"/>
                    <a:pt x="44" y="58"/>
                  </a:cubicBezTo>
                  <a:lnTo>
                    <a:pt x="44" y="58"/>
                  </a:lnTo>
                  <a:cubicBezTo>
                    <a:pt x="43" y="60"/>
                    <a:pt x="41" y="62"/>
                    <a:pt x="39" y="65"/>
                  </a:cubicBezTo>
                  <a:lnTo>
                    <a:pt x="39" y="65"/>
                  </a:lnTo>
                  <a:cubicBezTo>
                    <a:pt x="36" y="67"/>
                    <a:pt x="33" y="68"/>
                    <a:pt x="30" y="69"/>
                  </a:cubicBezTo>
                  <a:lnTo>
                    <a:pt x="30" y="69"/>
                  </a:lnTo>
                  <a:cubicBezTo>
                    <a:pt x="27" y="70"/>
                    <a:pt x="24" y="71"/>
                    <a:pt x="20" y="71"/>
                  </a:cubicBezTo>
                  <a:lnTo>
                    <a:pt x="20" y="71"/>
                  </a:lnTo>
                  <a:cubicBezTo>
                    <a:pt x="15" y="71"/>
                    <a:pt x="12" y="70"/>
                    <a:pt x="8" y="69"/>
                  </a:cubicBezTo>
                  <a:lnTo>
                    <a:pt x="8" y="69"/>
                  </a:lnTo>
                  <a:cubicBezTo>
                    <a:pt x="5" y="67"/>
                    <a:pt x="2" y="65"/>
                    <a:pt x="0" y="62"/>
                  </a:cubicBezTo>
                  <a:lnTo>
                    <a:pt x="4" y="58"/>
                  </a:lnTo>
                  <a:lnTo>
                    <a:pt x="4" y="58"/>
                  </a:lnTo>
                  <a:cubicBezTo>
                    <a:pt x="4" y="57"/>
                    <a:pt x="4" y="57"/>
                    <a:pt x="5" y="56"/>
                  </a:cubicBezTo>
                  <a:lnTo>
                    <a:pt x="5" y="56"/>
                  </a:lnTo>
                  <a:lnTo>
                    <a:pt x="6" y="56"/>
                  </a:lnTo>
                  <a:lnTo>
                    <a:pt x="6" y="56"/>
                  </a:lnTo>
                  <a:cubicBezTo>
                    <a:pt x="7" y="56"/>
                    <a:pt x="7" y="56"/>
                    <a:pt x="8" y="57"/>
                  </a:cubicBezTo>
                  <a:lnTo>
                    <a:pt x="8" y="57"/>
                  </a:lnTo>
                  <a:lnTo>
                    <a:pt x="9" y="58"/>
                  </a:lnTo>
                  <a:lnTo>
                    <a:pt x="9" y="58"/>
                  </a:lnTo>
                  <a:cubicBezTo>
                    <a:pt x="10" y="59"/>
                    <a:pt x="11" y="59"/>
                    <a:pt x="11" y="60"/>
                  </a:cubicBezTo>
                  <a:lnTo>
                    <a:pt x="11" y="60"/>
                  </a:lnTo>
                  <a:cubicBezTo>
                    <a:pt x="12" y="60"/>
                    <a:pt x="13" y="60"/>
                    <a:pt x="14" y="61"/>
                  </a:cubicBezTo>
                  <a:lnTo>
                    <a:pt x="14" y="61"/>
                  </a:lnTo>
                  <a:cubicBezTo>
                    <a:pt x="15" y="62"/>
                    <a:pt x="16" y="62"/>
                    <a:pt x="17" y="62"/>
                  </a:cubicBezTo>
                  <a:lnTo>
                    <a:pt x="17" y="62"/>
                  </a:lnTo>
                  <a:cubicBezTo>
                    <a:pt x="18" y="63"/>
                    <a:pt x="20" y="63"/>
                    <a:pt x="22" y="63"/>
                  </a:cubicBezTo>
                  <a:lnTo>
                    <a:pt x="22" y="63"/>
                  </a:lnTo>
                  <a:cubicBezTo>
                    <a:pt x="24" y="63"/>
                    <a:pt x="27" y="63"/>
                    <a:pt x="28" y="62"/>
                  </a:cubicBezTo>
                  <a:lnTo>
                    <a:pt x="28" y="62"/>
                  </a:lnTo>
                  <a:cubicBezTo>
                    <a:pt x="30" y="62"/>
                    <a:pt x="32" y="60"/>
                    <a:pt x="33" y="59"/>
                  </a:cubicBezTo>
                  <a:lnTo>
                    <a:pt x="33" y="59"/>
                  </a:lnTo>
                  <a:cubicBezTo>
                    <a:pt x="34" y="59"/>
                    <a:pt x="36" y="57"/>
                    <a:pt x="37" y="56"/>
                  </a:cubicBezTo>
                  <a:lnTo>
                    <a:pt x="37" y="56"/>
                  </a:lnTo>
                  <a:cubicBezTo>
                    <a:pt x="38" y="54"/>
                    <a:pt x="38" y="53"/>
                    <a:pt x="39" y="50"/>
                  </a:cubicBezTo>
                  <a:lnTo>
                    <a:pt x="39" y="50"/>
                  </a:lnTo>
                  <a:cubicBezTo>
                    <a:pt x="39" y="48"/>
                    <a:pt x="39" y="47"/>
                    <a:pt x="38" y="45"/>
                  </a:cubicBezTo>
                  <a:lnTo>
                    <a:pt x="38" y="45"/>
                  </a:lnTo>
                  <a:cubicBezTo>
                    <a:pt x="38" y="44"/>
                    <a:pt x="36" y="43"/>
                    <a:pt x="35" y="42"/>
                  </a:cubicBezTo>
                  <a:lnTo>
                    <a:pt x="35" y="42"/>
                  </a:lnTo>
                  <a:cubicBezTo>
                    <a:pt x="34" y="41"/>
                    <a:pt x="32" y="40"/>
                    <a:pt x="30" y="40"/>
                  </a:cubicBezTo>
                  <a:lnTo>
                    <a:pt x="30" y="40"/>
                  </a:lnTo>
                  <a:cubicBezTo>
                    <a:pt x="28" y="39"/>
                    <a:pt x="27" y="38"/>
                    <a:pt x="25" y="38"/>
                  </a:cubicBezTo>
                  <a:lnTo>
                    <a:pt x="25" y="38"/>
                  </a:lnTo>
                  <a:cubicBezTo>
                    <a:pt x="23" y="37"/>
                    <a:pt x="20" y="36"/>
                    <a:pt x="18" y="36"/>
                  </a:cubicBezTo>
                  <a:lnTo>
                    <a:pt x="18" y="36"/>
                  </a:lnTo>
                  <a:cubicBezTo>
                    <a:pt x="17" y="34"/>
                    <a:pt x="15" y="34"/>
                    <a:pt x="14" y="32"/>
                  </a:cubicBezTo>
                  <a:lnTo>
                    <a:pt x="14" y="32"/>
                  </a:lnTo>
                  <a:cubicBezTo>
                    <a:pt x="13" y="31"/>
                    <a:pt x="12" y="29"/>
                    <a:pt x="11" y="27"/>
                  </a:cubicBezTo>
                  <a:lnTo>
                    <a:pt x="11" y="27"/>
                  </a:lnTo>
                  <a:cubicBezTo>
                    <a:pt x="11" y="24"/>
                    <a:pt x="11" y="22"/>
                    <a:pt x="11" y="19"/>
                  </a:cubicBezTo>
                  <a:lnTo>
                    <a:pt x="11" y="19"/>
                  </a:lnTo>
                  <a:cubicBezTo>
                    <a:pt x="12" y="17"/>
                    <a:pt x="13" y="14"/>
                    <a:pt x="14" y="12"/>
                  </a:cubicBezTo>
                  <a:lnTo>
                    <a:pt x="14" y="12"/>
                  </a:lnTo>
                  <a:cubicBezTo>
                    <a:pt x="15" y="10"/>
                    <a:pt x="17" y="7"/>
                    <a:pt x="20" y="6"/>
                  </a:cubicBezTo>
                  <a:lnTo>
                    <a:pt x="20" y="6"/>
                  </a:lnTo>
                  <a:cubicBezTo>
                    <a:pt x="22" y="4"/>
                    <a:pt x="25" y="2"/>
                    <a:pt x="27" y="2"/>
                  </a:cubicBezTo>
                  <a:lnTo>
                    <a:pt x="27" y="2"/>
                  </a:lnTo>
                  <a:cubicBezTo>
                    <a:pt x="30" y="1"/>
                    <a:pt x="33" y="0"/>
                    <a:pt x="37" y="0"/>
                  </a:cubicBezTo>
                  <a:lnTo>
                    <a:pt x="37" y="0"/>
                  </a:lnTo>
                  <a:cubicBezTo>
                    <a:pt x="40" y="0"/>
                    <a:pt x="44" y="1"/>
                    <a:pt x="47" y="2"/>
                  </a:cubicBezTo>
                  <a:lnTo>
                    <a:pt x="47" y="2"/>
                  </a:lnTo>
                  <a:cubicBezTo>
                    <a:pt x="50" y="3"/>
                    <a:pt x="52" y="5"/>
                    <a:pt x="54" y="7"/>
                  </a:cubicBezTo>
                  <a:lnTo>
                    <a:pt x="51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2" name="Freeform 435">
              <a:extLst>
                <a:ext uri="{FF2B5EF4-FFF2-40B4-BE49-F238E27FC236}">
                  <a16:creationId xmlns:a16="http://schemas.microsoft.com/office/drawing/2014/main" id="{F3FA63E3-468E-2848-B166-88F43A08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9782" y="3869785"/>
              <a:ext cx="549304" cy="549304"/>
            </a:xfrm>
            <a:custGeom>
              <a:avLst/>
              <a:gdLst>
                <a:gd name="T0" fmla="*/ 439 w 440"/>
                <a:gd name="T1" fmla="*/ 220 h 440"/>
                <a:gd name="T2" fmla="*/ 439 w 440"/>
                <a:gd name="T3" fmla="*/ 220 h 440"/>
                <a:gd name="T4" fmla="*/ 219 w 440"/>
                <a:gd name="T5" fmla="*/ 439 h 440"/>
                <a:gd name="T6" fmla="*/ 219 w 440"/>
                <a:gd name="T7" fmla="*/ 439 h 440"/>
                <a:gd name="T8" fmla="*/ 0 w 440"/>
                <a:gd name="T9" fmla="*/ 220 h 440"/>
                <a:gd name="T10" fmla="*/ 0 w 440"/>
                <a:gd name="T11" fmla="*/ 220 h 440"/>
                <a:gd name="T12" fmla="*/ 219 w 440"/>
                <a:gd name="T13" fmla="*/ 0 h 440"/>
                <a:gd name="T14" fmla="*/ 219 w 440"/>
                <a:gd name="T15" fmla="*/ 0 h 440"/>
                <a:gd name="T16" fmla="*/ 439 w 440"/>
                <a:gd name="T17" fmla="*/ 22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440">
                  <a:moveTo>
                    <a:pt x="439" y="220"/>
                  </a:moveTo>
                  <a:lnTo>
                    <a:pt x="439" y="220"/>
                  </a:lnTo>
                  <a:cubicBezTo>
                    <a:pt x="439" y="341"/>
                    <a:pt x="341" y="439"/>
                    <a:pt x="219" y="439"/>
                  </a:cubicBezTo>
                  <a:lnTo>
                    <a:pt x="219" y="439"/>
                  </a:lnTo>
                  <a:cubicBezTo>
                    <a:pt x="98" y="439"/>
                    <a:pt x="0" y="341"/>
                    <a:pt x="0" y="220"/>
                  </a:cubicBezTo>
                  <a:lnTo>
                    <a:pt x="0" y="220"/>
                  </a:lnTo>
                  <a:cubicBezTo>
                    <a:pt x="0" y="98"/>
                    <a:pt x="98" y="0"/>
                    <a:pt x="219" y="0"/>
                  </a:cubicBezTo>
                  <a:lnTo>
                    <a:pt x="219" y="0"/>
                  </a:lnTo>
                  <a:cubicBezTo>
                    <a:pt x="341" y="0"/>
                    <a:pt x="439" y="98"/>
                    <a:pt x="439" y="220"/>
                  </a:cubicBez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3" name="Freeform 436">
              <a:extLst>
                <a:ext uri="{FF2B5EF4-FFF2-40B4-BE49-F238E27FC236}">
                  <a16:creationId xmlns:a16="http://schemas.microsoft.com/office/drawing/2014/main" id="{401015FB-188D-7340-9A9F-DD5EA7CC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4028" y="3754432"/>
              <a:ext cx="362541" cy="219722"/>
            </a:xfrm>
            <a:custGeom>
              <a:avLst/>
              <a:gdLst>
                <a:gd name="T0" fmla="*/ 278 w 293"/>
                <a:gd name="T1" fmla="*/ 88 h 178"/>
                <a:gd name="T2" fmla="*/ 278 w 293"/>
                <a:gd name="T3" fmla="*/ 88 h 178"/>
                <a:gd name="T4" fmla="*/ 121 w 293"/>
                <a:gd name="T5" fmla="*/ 177 h 178"/>
                <a:gd name="T6" fmla="*/ 121 w 293"/>
                <a:gd name="T7" fmla="*/ 177 h 178"/>
                <a:gd name="T8" fmla="*/ 14 w 293"/>
                <a:gd name="T9" fmla="*/ 88 h 178"/>
                <a:gd name="T10" fmla="*/ 14 w 293"/>
                <a:gd name="T11" fmla="*/ 88 h 178"/>
                <a:gd name="T12" fmla="*/ 171 w 293"/>
                <a:gd name="T13" fmla="*/ 0 h 178"/>
                <a:gd name="T14" fmla="*/ 171 w 293"/>
                <a:gd name="T15" fmla="*/ 0 h 178"/>
                <a:gd name="T16" fmla="*/ 278 w 293"/>
                <a:gd name="T17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78">
                  <a:moveTo>
                    <a:pt x="278" y="88"/>
                  </a:moveTo>
                  <a:lnTo>
                    <a:pt x="278" y="88"/>
                  </a:lnTo>
                  <a:cubicBezTo>
                    <a:pt x="265" y="137"/>
                    <a:pt x="194" y="177"/>
                    <a:pt x="121" y="177"/>
                  </a:cubicBezTo>
                  <a:lnTo>
                    <a:pt x="121" y="177"/>
                  </a:lnTo>
                  <a:cubicBezTo>
                    <a:pt x="48" y="177"/>
                    <a:pt x="0" y="137"/>
                    <a:pt x="14" y="88"/>
                  </a:cubicBezTo>
                  <a:lnTo>
                    <a:pt x="14" y="88"/>
                  </a:lnTo>
                  <a:cubicBezTo>
                    <a:pt x="27" y="39"/>
                    <a:pt x="98" y="0"/>
                    <a:pt x="171" y="0"/>
                  </a:cubicBezTo>
                  <a:lnTo>
                    <a:pt x="171" y="0"/>
                  </a:lnTo>
                  <a:cubicBezTo>
                    <a:pt x="244" y="0"/>
                    <a:pt x="292" y="39"/>
                    <a:pt x="278" y="88"/>
                  </a:cubicBezTo>
                </a:path>
              </a:pathLst>
            </a:custGeom>
            <a:solidFill>
              <a:srgbClr val="24D4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4" name="Freeform 437">
              <a:extLst>
                <a:ext uri="{FF2B5EF4-FFF2-40B4-BE49-F238E27FC236}">
                  <a16:creationId xmlns:a16="http://schemas.microsoft.com/office/drawing/2014/main" id="{50250360-66FC-6D49-9779-CC299EF6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9804" y="3869785"/>
              <a:ext cx="43944" cy="32959"/>
            </a:xfrm>
            <a:custGeom>
              <a:avLst/>
              <a:gdLst>
                <a:gd name="T0" fmla="*/ 33 w 37"/>
                <a:gd name="T1" fmla="*/ 9 h 25"/>
                <a:gd name="T2" fmla="*/ 33 w 37"/>
                <a:gd name="T3" fmla="*/ 9 h 25"/>
                <a:gd name="T4" fmla="*/ 14 w 37"/>
                <a:gd name="T5" fmla="*/ 24 h 25"/>
                <a:gd name="T6" fmla="*/ 14 w 37"/>
                <a:gd name="T7" fmla="*/ 24 h 25"/>
                <a:gd name="T8" fmla="*/ 3 w 37"/>
                <a:gd name="T9" fmla="*/ 9 h 25"/>
                <a:gd name="T10" fmla="*/ 3 w 37"/>
                <a:gd name="T11" fmla="*/ 9 h 25"/>
                <a:gd name="T12" fmla="*/ 20 w 37"/>
                <a:gd name="T13" fmla="*/ 2 h 25"/>
                <a:gd name="T14" fmla="*/ 20 w 37"/>
                <a:gd name="T15" fmla="*/ 2 h 25"/>
                <a:gd name="T16" fmla="*/ 33 w 37"/>
                <a:gd name="T1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5">
                  <a:moveTo>
                    <a:pt x="33" y="9"/>
                  </a:moveTo>
                  <a:lnTo>
                    <a:pt x="33" y="9"/>
                  </a:lnTo>
                  <a:cubicBezTo>
                    <a:pt x="31" y="18"/>
                    <a:pt x="14" y="24"/>
                    <a:pt x="14" y="24"/>
                  </a:cubicBezTo>
                  <a:lnTo>
                    <a:pt x="14" y="24"/>
                  </a:lnTo>
                  <a:cubicBezTo>
                    <a:pt x="14" y="24"/>
                    <a:pt x="0" y="18"/>
                    <a:pt x="3" y="9"/>
                  </a:cubicBezTo>
                  <a:lnTo>
                    <a:pt x="3" y="9"/>
                  </a:lnTo>
                  <a:cubicBezTo>
                    <a:pt x="5" y="0"/>
                    <a:pt x="12" y="2"/>
                    <a:pt x="20" y="2"/>
                  </a:cubicBezTo>
                  <a:lnTo>
                    <a:pt x="20" y="2"/>
                  </a:lnTo>
                  <a:cubicBezTo>
                    <a:pt x="29" y="2"/>
                    <a:pt x="36" y="0"/>
                    <a:pt x="33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5" name="Freeform 440">
              <a:extLst>
                <a:ext uri="{FF2B5EF4-FFF2-40B4-BE49-F238E27FC236}">
                  <a16:creationId xmlns:a16="http://schemas.microsoft.com/office/drawing/2014/main" id="{6D9610F1-5564-1A47-AD83-1AF04282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9377" y="3886265"/>
              <a:ext cx="131833" cy="60421"/>
            </a:xfrm>
            <a:custGeom>
              <a:avLst/>
              <a:gdLst>
                <a:gd name="T0" fmla="*/ 104 w 105"/>
                <a:gd name="T1" fmla="*/ 48 h 49"/>
                <a:gd name="T2" fmla="*/ 104 w 105"/>
                <a:gd name="T3" fmla="*/ 48 h 49"/>
                <a:gd name="T4" fmla="*/ 61 w 105"/>
                <a:gd name="T5" fmla="*/ 33 h 49"/>
                <a:gd name="T6" fmla="*/ 61 w 105"/>
                <a:gd name="T7" fmla="*/ 33 h 49"/>
                <a:gd name="T8" fmla="*/ 57 w 105"/>
                <a:gd name="T9" fmla="*/ 24 h 49"/>
                <a:gd name="T10" fmla="*/ 57 w 105"/>
                <a:gd name="T11" fmla="*/ 24 h 49"/>
                <a:gd name="T12" fmla="*/ 0 w 105"/>
                <a:gd name="T13" fmla="*/ 48 h 49"/>
                <a:gd name="T14" fmla="*/ 0 w 105"/>
                <a:gd name="T15" fmla="*/ 40 h 49"/>
                <a:gd name="T16" fmla="*/ 0 w 105"/>
                <a:gd name="T17" fmla="*/ 40 h 49"/>
                <a:gd name="T18" fmla="*/ 56 w 105"/>
                <a:gd name="T19" fmla="*/ 8 h 49"/>
                <a:gd name="T20" fmla="*/ 56 w 105"/>
                <a:gd name="T21" fmla="*/ 8 h 49"/>
                <a:gd name="T22" fmla="*/ 58 w 105"/>
                <a:gd name="T23" fmla="*/ 3 h 49"/>
                <a:gd name="T24" fmla="*/ 58 w 105"/>
                <a:gd name="T25" fmla="*/ 3 h 49"/>
                <a:gd name="T26" fmla="*/ 63 w 105"/>
                <a:gd name="T27" fmla="*/ 0 h 49"/>
                <a:gd name="T28" fmla="*/ 63 w 105"/>
                <a:gd name="T29" fmla="*/ 0 h 49"/>
                <a:gd name="T30" fmla="*/ 66 w 105"/>
                <a:gd name="T31" fmla="*/ 5 h 49"/>
                <a:gd name="T32" fmla="*/ 66 w 105"/>
                <a:gd name="T33" fmla="*/ 5 h 49"/>
                <a:gd name="T34" fmla="*/ 65 w 105"/>
                <a:gd name="T35" fmla="*/ 10 h 49"/>
                <a:gd name="T36" fmla="*/ 65 w 105"/>
                <a:gd name="T37" fmla="*/ 10 h 49"/>
                <a:gd name="T38" fmla="*/ 68 w 105"/>
                <a:gd name="T39" fmla="*/ 28 h 49"/>
                <a:gd name="T40" fmla="*/ 68 w 105"/>
                <a:gd name="T41" fmla="*/ 28 h 49"/>
                <a:gd name="T42" fmla="*/ 104 w 105"/>
                <a:gd name="T43" fmla="*/ 40 h 49"/>
                <a:gd name="T44" fmla="*/ 104 w 105"/>
                <a:gd name="T45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49">
                  <a:moveTo>
                    <a:pt x="104" y="48"/>
                  </a:moveTo>
                  <a:lnTo>
                    <a:pt x="104" y="48"/>
                  </a:lnTo>
                  <a:cubicBezTo>
                    <a:pt x="83" y="48"/>
                    <a:pt x="68" y="43"/>
                    <a:pt x="61" y="33"/>
                  </a:cubicBezTo>
                  <a:lnTo>
                    <a:pt x="61" y="33"/>
                  </a:lnTo>
                  <a:cubicBezTo>
                    <a:pt x="60" y="30"/>
                    <a:pt x="58" y="27"/>
                    <a:pt x="57" y="24"/>
                  </a:cubicBezTo>
                  <a:lnTo>
                    <a:pt x="57" y="24"/>
                  </a:lnTo>
                  <a:cubicBezTo>
                    <a:pt x="49" y="36"/>
                    <a:pt x="32" y="48"/>
                    <a:pt x="0" y="48"/>
                  </a:cubicBezTo>
                  <a:lnTo>
                    <a:pt x="0" y="40"/>
                  </a:lnTo>
                  <a:lnTo>
                    <a:pt x="0" y="40"/>
                  </a:lnTo>
                  <a:cubicBezTo>
                    <a:pt x="41" y="40"/>
                    <a:pt x="54" y="19"/>
                    <a:pt x="56" y="8"/>
                  </a:cubicBezTo>
                  <a:lnTo>
                    <a:pt x="56" y="8"/>
                  </a:lnTo>
                  <a:cubicBezTo>
                    <a:pt x="57" y="5"/>
                    <a:pt x="58" y="3"/>
                    <a:pt x="58" y="3"/>
                  </a:cubicBezTo>
                  <a:lnTo>
                    <a:pt x="58" y="3"/>
                  </a:lnTo>
                  <a:cubicBezTo>
                    <a:pt x="59" y="0"/>
                    <a:pt x="61" y="0"/>
                    <a:pt x="63" y="0"/>
                  </a:cubicBezTo>
                  <a:lnTo>
                    <a:pt x="63" y="0"/>
                  </a:lnTo>
                  <a:cubicBezTo>
                    <a:pt x="65" y="0"/>
                    <a:pt x="66" y="2"/>
                    <a:pt x="66" y="5"/>
                  </a:cubicBezTo>
                  <a:lnTo>
                    <a:pt x="66" y="5"/>
                  </a:lnTo>
                  <a:cubicBezTo>
                    <a:pt x="66" y="5"/>
                    <a:pt x="66" y="6"/>
                    <a:pt x="65" y="10"/>
                  </a:cubicBezTo>
                  <a:lnTo>
                    <a:pt x="65" y="10"/>
                  </a:lnTo>
                  <a:cubicBezTo>
                    <a:pt x="64" y="15"/>
                    <a:pt x="64" y="22"/>
                    <a:pt x="68" y="28"/>
                  </a:cubicBezTo>
                  <a:lnTo>
                    <a:pt x="68" y="28"/>
                  </a:lnTo>
                  <a:cubicBezTo>
                    <a:pt x="73" y="36"/>
                    <a:pt x="85" y="40"/>
                    <a:pt x="104" y="40"/>
                  </a:cubicBezTo>
                  <a:lnTo>
                    <a:pt x="104" y="48"/>
                  </a:lnTo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793E3F-A873-1247-A33E-D44A4FF0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1258" y="3721475"/>
              <a:ext cx="366033" cy="185323"/>
            </a:xfrm>
            <a:custGeom>
              <a:avLst/>
              <a:gdLst>
                <a:gd name="connsiteX0" fmla="*/ 50073 w 366033"/>
                <a:gd name="connsiteY0" fmla="*/ 0 h 185323"/>
                <a:gd name="connsiteX1" fmla="*/ 118275 w 366033"/>
                <a:gd name="connsiteY1" fmla="*/ 47135 h 185323"/>
                <a:gd name="connsiteX2" fmla="*/ 132013 w 366033"/>
                <a:gd name="connsiteY2" fmla="*/ 41631 h 185323"/>
                <a:gd name="connsiteX3" fmla="*/ 198708 w 366033"/>
                <a:gd name="connsiteY3" fmla="*/ 32959 h 185323"/>
                <a:gd name="connsiteX4" fmla="*/ 260397 w 366033"/>
                <a:gd name="connsiteY4" fmla="*/ 41631 h 185323"/>
                <a:gd name="connsiteX5" fmla="*/ 271059 w 366033"/>
                <a:gd name="connsiteY5" fmla="*/ 47169 h 185323"/>
                <a:gd name="connsiteX6" fmla="*/ 366033 w 366033"/>
                <a:gd name="connsiteY6" fmla="*/ 0 h 185323"/>
                <a:gd name="connsiteX7" fmla="*/ 333573 w 366033"/>
                <a:gd name="connsiteY7" fmla="*/ 114124 h 185323"/>
                <a:gd name="connsiteX8" fmla="*/ 331622 w 366033"/>
                <a:gd name="connsiteY8" fmla="*/ 113794 h 185323"/>
                <a:gd name="connsiteX9" fmla="*/ 332099 w 366033"/>
                <a:gd name="connsiteY9" fmla="*/ 144214 h 185323"/>
                <a:gd name="connsiteX10" fmla="*/ 322126 w 366033"/>
                <a:gd name="connsiteY10" fmla="*/ 169499 h 185323"/>
                <a:gd name="connsiteX11" fmla="*/ 227381 w 366033"/>
                <a:gd name="connsiteY11" fmla="*/ 141686 h 185323"/>
                <a:gd name="connsiteX12" fmla="*/ 113936 w 366033"/>
                <a:gd name="connsiteY12" fmla="*/ 161914 h 185323"/>
                <a:gd name="connsiteX13" fmla="*/ 1738 w 366033"/>
                <a:gd name="connsiteY13" fmla="*/ 180878 h 185323"/>
                <a:gd name="connsiteX14" fmla="*/ 2985 w 366033"/>
                <a:gd name="connsiteY14" fmla="*/ 144214 h 185323"/>
                <a:gd name="connsiteX15" fmla="*/ 20407 w 366033"/>
                <a:gd name="connsiteY15" fmla="*/ 113421 h 185323"/>
                <a:gd name="connsiteX16" fmla="*/ 15727 w 366033"/>
                <a:gd name="connsiteY16" fmla="*/ 114124 h 1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033" h="185323">
                  <a:moveTo>
                    <a:pt x="50073" y="0"/>
                  </a:moveTo>
                  <a:lnTo>
                    <a:pt x="118275" y="47135"/>
                  </a:lnTo>
                  <a:lnTo>
                    <a:pt x="132013" y="41631"/>
                  </a:lnTo>
                  <a:cubicBezTo>
                    <a:pt x="153361" y="36041"/>
                    <a:pt x="175957" y="32959"/>
                    <a:pt x="198708" y="32959"/>
                  </a:cubicBezTo>
                  <a:cubicBezTo>
                    <a:pt x="221459" y="32959"/>
                    <a:pt x="242263" y="36041"/>
                    <a:pt x="260397" y="41631"/>
                  </a:cubicBezTo>
                  <a:lnTo>
                    <a:pt x="271059" y="47169"/>
                  </a:lnTo>
                  <a:lnTo>
                    <a:pt x="366033" y="0"/>
                  </a:lnTo>
                  <a:lnTo>
                    <a:pt x="333573" y="114124"/>
                  </a:lnTo>
                  <a:lnTo>
                    <a:pt x="331622" y="113794"/>
                  </a:lnTo>
                  <a:lnTo>
                    <a:pt x="332099" y="144214"/>
                  </a:lnTo>
                  <a:cubicBezTo>
                    <a:pt x="329606" y="153064"/>
                    <a:pt x="325866" y="160650"/>
                    <a:pt x="322126" y="169499"/>
                  </a:cubicBezTo>
                  <a:cubicBezTo>
                    <a:pt x="258547" y="183406"/>
                    <a:pt x="238601" y="158121"/>
                    <a:pt x="227381" y="141686"/>
                  </a:cubicBezTo>
                  <a:cubicBezTo>
                    <a:pt x="206188" y="115136"/>
                    <a:pt x="160062" y="113872"/>
                    <a:pt x="113936" y="161914"/>
                  </a:cubicBezTo>
                  <a:cubicBezTo>
                    <a:pt x="85264" y="190992"/>
                    <a:pt x="35398" y="187199"/>
                    <a:pt x="1738" y="180878"/>
                  </a:cubicBezTo>
                  <a:cubicBezTo>
                    <a:pt x="-755" y="169499"/>
                    <a:pt x="-755" y="156857"/>
                    <a:pt x="2985" y="144214"/>
                  </a:cubicBezTo>
                  <a:lnTo>
                    <a:pt x="20407" y="113421"/>
                  </a:lnTo>
                  <a:lnTo>
                    <a:pt x="15727" y="114124"/>
                  </a:lnTo>
                  <a:close/>
                </a:path>
              </a:pathLst>
            </a:custGeom>
            <a:solidFill>
              <a:srgbClr val="0600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7" name="Freeform 442">
              <a:extLst>
                <a:ext uri="{FF2B5EF4-FFF2-40B4-BE49-F238E27FC236}">
                  <a16:creationId xmlns:a16="http://schemas.microsoft.com/office/drawing/2014/main" id="{6112D7A6-EA39-DD4B-A503-056F1BF23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7406" y="3820349"/>
              <a:ext cx="43944" cy="38449"/>
            </a:xfrm>
            <a:custGeom>
              <a:avLst/>
              <a:gdLst>
                <a:gd name="T0" fmla="*/ 32 w 36"/>
                <a:gd name="T1" fmla="*/ 16 h 32"/>
                <a:gd name="T2" fmla="*/ 32 w 36"/>
                <a:gd name="T3" fmla="*/ 16 h 32"/>
                <a:gd name="T4" fmla="*/ 13 w 36"/>
                <a:gd name="T5" fmla="*/ 31 h 32"/>
                <a:gd name="T6" fmla="*/ 13 w 36"/>
                <a:gd name="T7" fmla="*/ 31 h 32"/>
                <a:gd name="T8" fmla="*/ 2 w 36"/>
                <a:gd name="T9" fmla="*/ 16 h 32"/>
                <a:gd name="T10" fmla="*/ 2 w 36"/>
                <a:gd name="T11" fmla="*/ 16 h 32"/>
                <a:gd name="T12" fmla="*/ 22 w 36"/>
                <a:gd name="T13" fmla="*/ 0 h 32"/>
                <a:gd name="T14" fmla="*/ 22 w 36"/>
                <a:gd name="T15" fmla="*/ 0 h 32"/>
                <a:gd name="T16" fmla="*/ 32 w 36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2">
                  <a:moveTo>
                    <a:pt x="32" y="16"/>
                  </a:moveTo>
                  <a:lnTo>
                    <a:pt x="32" y="16"/>
                  </a:lnTo>
                  <a:cubicBezTo>
                    <a:pt x="31" y="24"/>
                    <a:pt x="21" y="31"/>
                    <a:pt x="13" y="31"/>
                  </a:cubicBezTo>
                  <a:lnTo>
                    <a:pt x="13" y="31"/>
                  </a:lnTo>
                  <a:cubicBezTo>
                    <a:pt x="5" y="31"/>
                    <a:pt x="0" y="24"/>
                    <a:pt x="2" y="16"/>
                  </a:cubicBezTo>
                  <a:lnTo>
                    <a:pt x="2" y="16"/>
                  </a:lnTo>
                  <a:cubicBezTo>
                    <a:pt x="5" y="7"/>
                    <a:pt x="13" y="0"/>
                    <a:pt x="22" y="0"/>
                  </a:cubicBezTo>
                  <a:lnTo>
                    <a:pt x="22" y="0"/>
                  </a:lnTo>
                  <a:cubicBezTo>
                    <a:pt x="30" y="0"/>
                    <a:pt x="35" y="7"/>
                    <a:pt x="32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8" name="Freeform 443">
              <a:extLst>
                <a:ext uri="{FF2B5EF4-FFF2-40B4-BE49-F238E27FC236}">
                  <a16:creationId xmlns:a16="http://schemas.microsoft.com/office/drawing/2014/main" id="{CFA9E7B6-63D0-D042-B2D3-A6EA80445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3184" y="3820349"/>
              <a:ext cx="43944" cy="38449"/>
            </a:xfrm>
            <a:custGeom>
              <a:avLst/>
              <a:gdLst>
                <a:gd name="T0" fmla="*/ 32 w 36"/>
                <a:gd name="T1" fmla="*/ 16 h 32"/>
                <a:gd name="T2" fmla="*/ 32 w 36"/>
                <a:gd name="T3" fmla="*/ 16 h 32"/>
                <a:gd name="T4" fmla="*/ 12 w 36"/>
                <a:gd name="T5" fmla="*/ 31 h 32"/>
                <a:gd name="T6" fmla="*/ 12 w 36"/>
                <a:gd name="T7" fmla="*/ 31 h 32"/>
                <a:gd name="T8" fmla="*/ 2 w 36"/>
                <a:gd name="T9" fmla="*/ 16 h 32"/>
                <a:gd name="T10" fmla="*/ 2 w 36"/>
                <a:gd name="T11" fmla="*/ 16 h 32"/>
                <a:gd name="T12" fmla="*/ 21 w 36"/>
                <a:gd name="T13" fmla="*/ 0 h 32"/>
                <a:gd name="T14" fmla="*/ 21 w 36"/>
                <a:gd name="T15" fmla="*/ 0 h 32"/>
                <a:gd name="T16" fmla="*/ 32 w 36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2">
                  <a:moveTo>
                    <a:pt x="32" y="16"/>
                  </a:moveTo>
                  <a:lnTo>
                    <a:pt x="32" y="16"/>
                  </a:lnTo>
                  <a:cubicBezTo>
                    <a:pt x="30" y="24"/>
                    <a:pt x="21" y="31"/>
                    <a:pt x="12" y="31"/>
                  </a:cubicBezTo>
                  <a:lnTo>
                    <a:pt x="12" y="31"/>
                  </a:lnTo>
                  <a:cubicBezTo>
                    <a:pt x="5" y="31"/>
                    <a:pt x="0" y="24"/>
                    <a:pt x="2" y="16"/>
                  </a:cubicBezTo>
                  <a:lnTo>
                    <a:pt x="2" y="16"/>
                  </a:lnTo>
                  <a:cubicBezTo>
                    <a:pt x="5" y="7"/>
                    <a:pt x="13" y="0"/>
                    <a:pt x="21" y="0"/>
                  </a:cubicBezTo>
                  <a:lnTo>
                    <a:pt x="21" y="0"/>
                  </a:lnTo>
                  <a:cubicBezTo>
                    <a:pt x="30" y="0"/>
                    <a:pt x="35" y="7"/>
                    <a:pt x="32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  <p:sp>
          <p:nvSpPr>
            <p:cNvPr id="139" name="Freeform 444">
              <a:extLst>
                <a:ext uri="{FF2B5EF4-FFF2-40B4-BE49-F238E27FC236}">
                  <a16:creationId xmlns:a16="http://schemas.microsoft.com/office/drawing/2014/main" id="{DAD6397C-7EA6-0E4E-B9A2-70806DE0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799" y="3836825"/>
              <a:ext cx="565785" cy="593250"/>
            </a:xfrm>
            <a:custGeom>
              <a:avLst/>
              <a:gdLst>
                <a:gd name="T0" fmla="*/ 425 w 456"/>
                <a:gd name="T1" fmla="*/ 266 h 477"/>
                <a:gd name="T2" fmla="*/ 436 w 456"/>
                <a:gd name="T3" fmla="*/ 251 h 477"/>
                <a:gd name="T4" fmla="*/ 242 w 456"/>
                <a:gd name="T5" fmla="*/ 337 h 477"/>
                <a:gd name="T6" fmla="*/ 402 w 456"/>
                <a:gd name="T7" fmla="*/ 283 h 477"/>
                <a:gd name="T8" fmla="*/ 277 w 456"/>
                <a:gd name="T9" fmla="*/ 334 h 477"/>
                <a:gd name="T10" fmla="*/ 404 w 456"/>
                <a:gd name="T11" fmla="*/ 362 h 477"/>
                <a:gd name="T12" fmla="*/ 386 w 456"/>
                <a:gd name="T13" fmla="*/ 347 h 477"/>
                <a:gd name="T14" fmla="*/ 67 w 456"/>
                <a:gd name="T15" fmla="*/ 383 h 477"/>
                <a:gd name="T16" fmla="*/ 52 w 456"/>
                <a:gd name="T17" fmla="*/ 340 h 477"/>
                <a:gd name="T18" fmla="*/ 110 w 456"/>
                <a:gd name="T19" fmla="*/ 402 h 477"/>
                <a:gd name="T20" fmla="*/ 18 w 456"/>
                <a:gd name="T21" fmla="*/ 264 h 477"/>
                <a:gd name="T22" fmla="*/ 153 w 456"/>
                <a:gd name="T23" fmla="*/ 222 h 477"/>
                <a:gd name="T24" fmla="*/ 217 w 456"/>
                <a:gd name="T25" fmla="*/ 338 h 477"/>
                <a:gd name="T26" fmla="*/ 176 w 456"/>
                <a:gd name="T27" fmla="*/ 227 h 477"/>
                <a:gd name="T28" fmla="*/ 292 w 456"/>
                <a:gd name="T29" fmla="*/ 258 h 477"/>
                <a:gd name="T30" fmla="*/ 247 w 456"/>
                <a:gd name="T31" fmla="*/ 185 h 477"/>
                <a:gd name="T32" fmla="*/ 381 w 456"/>
                <a:gd name="T33" fmla="*/ 161 h 477"/>
                <a:gd name="T34" fmla="*/ 303 w 456"/>
                <a:gd name="T35" fmla="*/ 244 h 477"/>
                <a:gd name="T36" fmla="*/ 196 w 456"/>
                <a:gd name="T37" fmla="*/ 215 h 477"/>
                <a:gd name="T38" fmla="*/ 118 w 456"/>
                <a:gd name="T39" fmla="*/ 100 h 477"/>
                <a:gd name="T40" fmla="*/ 361 w 456"/>
                <a:gd name="T41" fmla="*/ 85 h 477"/>
                <a:gd name="T42" fmla="*/ 179 w 456"/>
                <a:gd name="T43" fmla="*/ 98 h 477"/>
                <a:gd name="T44" fmla="*/ 420 w 456"/>
                <a:gd name="T45" fmla="*/ 167 h 477"/>
                <a:gd name="T46" fmla="*/ 408 w 456"/>
                <a:gd name="T47" fmla="*/ 162 h 477"/>
                <a:gd name="T48" fmla="*/ 321 w 456"/>
                <a:gd name="T49" fmla="*/ 249 h 477"/>
                <a:gd name="T50" fmla="*/ 423 w 456"/>
                <a:gd name="T51" fmla="*/ 207 h 477"/>
                <a:gd name="T52" fmla="*/ 453 w 456"/>
                <a:gd name="T53" fmla="*/ 248 h 477"/>
                <a:gd name="T54" fmla="*/ 435 w 456"/>
                <a:gd name="T55" fmla="*/ 160 h 477"/>
                <a:gd name="T56" fmla="*/ 395 w 456"/>
                <a:gd name="T57" fmla="*/ 151 h 477"/>
                <a:gd name="T58" fmla="*/ 377 w 456"/>
                <a:gd name="T59" fmla="*/ 85 h 477"/>
                <a:gd name="T60" fmla="*/ 90 w 456"/>
                <a:gd name="T61" fmla="*/ 102 h 477"/>
                <a:gd name="T62" fmla="*/ 40 w 456"/>
                <a:gd name="T63" fmla="*/ 117 h 477"/>
                <a:gd name="T64" fmla="*/ 70 w 456"/>
                <a:gd name="T65" fmla="*/ 121 h 477"/>
                <a:gd name="T66" fmla="*/ 5 w 456"/>
                <a:gd name="T67" fmla="*/ 218 h 477"/>
                <a:gd name="T68" fmla="*/ 97 w 456"/>
                <a:gd name="T69" fmla="*/ 118 h 477"/>
                <a:gd name="T70" fmla="*/ 240 w 456"/>
                <a:gd name="T71" fmla="*/ 172 h 477"/>
                <a:gd name="T72" fmla="*/ 24 w 456"/>
                <a:gd name="T73" fmla="*/ 214 h 477"/>
                <a:gd name="T74" fmla="*/ 24 w 456"/>
                <a:gd name="T75" fmla="*/ 322 h 477"/>
                <a:gd name="T76" fmla="*/ 35 w 456"/>
                <a:gd name="T77" fmla="*/ 343 h 477"/>
                <a:gd name="T78" fmla="*/ 110 w 456"/>
                <a:gd name="T79" fmla="*/ 419 h 477"/>
                <a:gd name="T80" fmla="*/ 279 w 456"/>
                <a:gd name="T81" fmla="*/ 351 h 477"/>
                <a:gd name="T82" fmla="*/ 288 w 456"/>
                <a:gd name="T83" fmla="*/ 434 h 477"/>
                <a:gd name="T84" fmla="*/ 97 w 456"/>
                <a:gd name="T85" fmla="*/ 430 h 477"/>
                <a:gd name="T86" fmla="*/ 212 w 456"/>
                <a:gd name="T87" fmla="*/ 460 h 477"/>
                <a:gd name="T88" fmla="*/ 245 w 456"/>
                <a:gd name="T89" fmla="*/ 460 h 477"/>
                <a:gd name="T90" fmla="*/ 248 w 456"/>
                <a:gd name="T91" fmla="*/ 476 h 477"/>
                <a:gd name="T92" fmla="*/ 296 w 456"/>
                <a:gd name="T93" fmla="*/ 449 h 477"/>
                <a:gd name="T94" fmla="*/ 418 w 456"/>
                <a:gd name="T95" fmla="*/ 345 h 477"/>
                <a:gd name="T96" fmla="*/ 419 w 456"/>
                <a:gd name="T97" fmla="*/ 283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6" h="477">
                  <a:moveTo>
                    <a:pt x="434" y="262"/>
                  </a:moveTo>
                  <a:lnTo>
                    <a:pt x="434" y="262"/>
                  </a:lnTo>
                  <a:cubicBezTo>
                    <a:pt x="431" y="264"/>
                    <a:pt x="429" y="265"/>
                    <a:pt x="425" y="266"/>
                  </a:cubicBezTo>
                  <a:lnTo>
                    <a:pt x="425" y="266"/>
                  </a:lnTo>
                  <a:cubicBezTo>
                    <a:pt x="429" y="255"/>
                    <a:pt x="431" y="245"/>
                    <a:pt x="434" y="235"/>
                  </a:cubicBezTo>
                  <a:lnTo>
                    <a:pt x="434" y="235"/>
                  </a:lnTo>
                  <a:cubicBezTo>
                    <a:pt x="435" y="241"/>
                    <a:pt x="436" y="245"/>
                    <a:pt x="436" y="251"/>
                  </a:cubicBezTo>
                  <a:lnTo>
                    <a:pt x="436" y="251"/>
                  </a:lnTo>
                  <a:cubicBezTo>
                    <a:pt x="438" y="258"/>
                    <a:pt x="435" y="261"/>
                    <a:pt x="434" y="262"/>
                  </a:cubicBezTo>
                  <a:close/>
                  <a:moveTo>
                    <a:pt x="277" y="334"/>
                  </a:moveTo>
                  <a:lnTo>
                    <a:pt x="277" y="334"/>
                  </a:lnTo>
                  <a:cubicBezTo>
                    <a:pt x="266" y="335"/>
                    <a:pt x="254" y="336"/>
                    <a:pt x="242" y="337"/>
                  </a:cubicBezTo>
                  <a:lnTo>
                    <a:pt x="242" y="337"/>
                  </a:lnTo>
                  <a:cubicBezTo>
                    <a:pt x="265" y="313"/>
                    <a:pt x="288" y="288"/>
                    <a:pt x="309" y="263"/>
                  </a:cubicBezTo>
                  <a:lnTo>
                    <a:pt x="309" y="263"/>
                  </a:lnTo>
                  <a:cubicBezTo>
                    <a:pt x="347" y="273"/>
                    <a:pt x="378" y="281"/>
                    <a:pt x="402" y="283"/>
                  </a:cubicBezTo>
                  <a:lnTo>
                    <a:pt x="402" y="283"/>
                  </a:lnTo>
                  <a:cubicBezTo>
                    <a:pt x="395" y="298"/>
                    <a:pt x="387" y="315"/>
                    <a:pt x="377" y="330"/>
                  </a:cubicBezTo>
                  <a:lnTo>
                    <a:pt x="377" y="330"/>
                  </a:lnTo>
                  <a:cubicBezTo>
                    <a:pt x="354" y="329"/>
                    <a:pt x="320" y="331"/>
                    <a:pt x="277" y="334"/>
                  </a:cubicBezTo>
                  <a:close/>
                  <a:moveTo>
                    <a:pt x="405" y="354"/>
                  </a:moveTo>
                  <a:lnTo>
                    <a:pt x="405" y="354"/>
                  </a:lnTo>
                  <a:cubicBezTo>
                    <a:pt x="405" y="355"/>
                    <a:pt x="407" y="357"/>
                    <a:pt x="404" y="362"/>
                  </a:cubicBezTo>
                  <a:lnTo>
                    <a:pt x="404" y="362"/>
                  </a:lnTo>
                  <a:cubicBezTo>
                    <a:pt x="395" y="385"/>
                    <a:pt x="366" y="406"/>
                    <a:pt x="328" y="421"/>
                  </a:cubicBezTo>
                  <a:lnTo>
                    <a:pt x="328" y="421"/>
                  </a:lnTo>
                  <a:cubicBezTo>
                    <a:pt x="350" y="399"/>
                    <a:pt x="370" y="374"/>
                    <a:pt x="386" y="347"/>
                  </a:cubicBezTo>
                  <a:lnTo>
                    <a:pt x="386" y="347"/>
                  </a:lnTo>
                  <a:cubicBezTo>
                    <a:pt x="396" y="349"/>
                    <a:pt x="402" y="351"/>
                    <a:pt x="405" y="354"/>
                  </a:cubicBezTo>
                  <a:close/>
                  <a:moveTo>
                    <a:pt x="110" y="402"/>
                  </a:moveTo>
                  <a:lnTo>
                    <a:pt x="110" y="402"/>
                  </a:lnTo>
                  <a:cubicBezTo>
                    <a:pt x="93" y="403"/>
                    <a:pt x="79" y="397"/>
                    <a:pt x="67" y="383"/>
                  </a:cubicBezTo>
                  <a:lnTo>
                    <a:pt x="67" y="383"/>
                  </a:lnTo>
                  <a:cubicBezTo>
                    <a:pt x="54" y="371"/>
                    <a:pt x="49" y="358"/>
                    <a:pt x="51" y="345"/>
                  </a:cubicBezTo>
                  <a:lnTo>
                    <a:pt x="51" y="345"/>
                  </a:lnTo>
                  <a:cubicBezTo>
                    <a:pt x="52" y="343"/>
                    <a:pt x="52" y="341"/>
                    <a:pt x="52" y="340"/>
                  </a:cubicBezTo>
                  <a:lnTo>
                    <a:pt x="52" y="340"/>
                  </a:lnTo>
                  <a:cubicBezTo>
                    <a:pt x="90" y="356"/>
                    <a:pt x="144" y="358"/>
                    <a:pt x="198" y="356"/>
                  </a:cubicBezTo>
                  <a:lnTo>
                    <a:pt x="198" y="356"/>
                  </a:lnTo>
                  <a:cubicBezTo>
                    <a:pt x="167" y="382"/>
                    <a:pt x="137" y="401"/>
                    <a:pt x="110" y="402"/>
                  </a:cubicBezTo>
                  <a:close/>
                  <a:moveTo>
                    <a:pt x="35" y="310"/>
                  </a:moveTo>
                  <a:lnTo>
                    <a:pt x="35" y="310"/>
                  </a:lnTo>
                  <a:cubicBezTo>
                    <a:pt x="23" y="299"/>
                    <a:pt x="17" y="283"/>
                    <a:pt x="18" y="264"/>
                  </a:cubicBezTo>
                  <a:lnTo>
                    <a:pt x="18" y="264"/>
                  </a:lnTo>
                  <a:cubicBezTo>
                    <a:pt x="18" y="247"/>
                    <a:pt x="23" y="235"/>
                    <a:pt x="34" y="227"/>
                  </a:cubicBezTo>
                  <a:lnTo>
                    <a:pt x="34" y="227"/>
                  </a:lnTo>
                  <a:cubicBezTo>
                    <a:pt x="57" y="210"/>
                    <a:pt x="102" y="212"/>
                    <a:pt x="153" y="222"/>
                  </a:cubicBezTo>
                  <a:lnTo>
                    <a:pt x="153" y="222"/>
                  </a:lnTo>
                  <a:cubicBezTo>
                    <a:pt x="104" y="253"/>
                    <a:pt x="63" y="284"/>
                    <a:pt x="45" y="317"/>
                  </a:cubicBezTo>
                  <a:lnTo>
                    <a:pt x="45" y="317"/>
                  </a:lnTo>
                  <a:cubicBezTo>
                    <a:pt x="41" y="315"/>
                    <a:pt x="38" y="313"/>
                    <a:pt x="35" y="310"/>
                  </a:cubicBezTo>
                  <a:close/>
                  <a:moveTo>
                    <a:pt x="217" y="338"/>
                  </a:moveTo>
                  <a:lnTo>
                    <a:pt x="217" y="338"/>
                  </a:lnTo>
                  <a:cubicBezTo>
                    <a:pt x="158" y="341"/>
                    <a:pt x="97" y="341"/>
                    <a:pt x="58" y="324"/>
                  </a:cubicBezTo>
                  <a:lnTo>
                    <a:pt x="58" y="324"/>
                  </a:lnTo>
                  <a:cubicBezTo>
                    <a:pt x="77" y="293"/>
                    <a:pt x="124" y="259"/>
                    <a:pt x="176" y="227"/>
                  </a:cubicBezTo>
                  <a:lnTo>
                    <a:pt x="176" y="227"/>
                  </a:lnTo>
                  <a:cubicBezTo>
                    <a:pt x="208" y="234"/>
                    <a:pt x="242" y="244"/>
                    <a:pt x="273" y="253"/>
                  </a:cubicBezTo>
                  <a:lnTo>
                    <a:pt x="273" y="253"/>
                  </a:lnTo>
                  <a:cubicBezTo>
                    <a:pt x="279" y="254"/>
                    <a:pt x="286" y="256"/>
                    <a:pt x="292" y="258"/>
                  </a:cubicBezTo>
                  <a:lnTo>
                    <a:pt x="292" y="258"/>
                  </a:lnTo>
                  <a:cubicBezTo>
                    <a:pt x="268" y="285"/>
                    <a:pt x="242" y="314"/>
                    <a:pt x="217" y="338"/>
                  </a:cubicBezTo>
                  <a:close/>
                  <a:moveTo>
                    <a:pt x="247" y="185"/>
                  </a:moveTo>
                  <a:lnTo>
                    <a:pt x="247" y="185"/>
                  </a:lnTo>
                  <a:cubicBezTo>
                    <a:pt x="282" y="167"/>
                    <a:pt x="309" y="151"/>
                    <a:pt x="330" y="137"/>
                  </a:cubicBezTo>
                  <a:lnTo>
                    <a:pt x="330" y="137"/>
                  </a:lnTo>
                  <a:cubicBezTo>
                    <a:pt x="349" y="143"/>
                    <a:pt x="366" y="151"/>
                    <a:pt x="381" y="161"/>
                  </a:cubicBezTo>
                  <a:lnTo>
                    <a:pt x="381" y="161"/>
                  </a:lnTo>
                  <a:cubicBezTo>
                    <a:pt x="362" y="178"/>
                    <a:pt x="338" y="204"/>
                    <a:pt x="306" y="241"/>
                  </a:cubicBezTo>
                  <a:lnTo>
                    <a:pt x="306" y="241"/>
                  </a:lnTo>
                  <a:cubicBezTo>
                    <a:pt x="305" y="242"/>
                    <a:pt x="304" y="243"/>
                    <a:pt x="303" y="244"/>
                  </a:cubicBezTo>
                  <a:lnTo>
                    <a:pt x="303" y="244"/>
                  </a:lnTo>
                  <a:cubicBezTo>
                    <a:pt x="295" y="242"/>
                    <a:pt x="286" y="239"/>
                    <a:pt x="277" y="237"/>
                  </a:cubicBezTo>
                  <a:lnTo>
                    <a:pt x="277" y="237"/>
                  </a:lnTo>
                  <a:cubicBezTo>
                    <a:pt x="251" y="230"/>
                    <a:pt x="223" y="221"/>
                    <a:pt x="196" y="215"/>
                  </a:cubicBezTo>
                  <a:lnTo>
                    <a:pt x="196" y="215"/>
                  </a:lnTo>
                  <a:cubicBezTo>
                    <a:pt x="213" y="205"/>
                    <a:pt x="231" y="195"/>
                    <a:pt x="247" y="185"/>
                  </a:cubicBezTo>
                  <a:close/>
                  <a:moveTo>
                    <a:pt x="179" y="98"/>
                  </a:moveTo>
                  <a:lnTo>
                    <a:pt x="179" y="98"/>
                  </a:lnTo>
                  <a:cubicBezTo>
                    <a:pt x="157" y="98"/>
                    <a:pt x="136" y="99"/>
                    <a:pt x="118" y="100"/>
                  </a:cubicBezTo>
                  <a:lnTo>
                    <a:pt x="118" y="100"/>
                  </a:lnTo>
                  <a:cubicBezTo>
                    <a:pt x="195" y="41"/>
                    <a:pt x="275" y="33"/>
                    <a:pt x="354" y="77"/>
                  </a:cubicBezTo>
                  <a:lnTo>
                    <a:pt x="354" y="77"/>
                  </a:lnTo>
                  <a:cubicBezTo>
                    <a:pt x="358" y="80"/>
                    <a:pt x="361" y="82"/>
                    <a:pt x="361" y="85"/>
                  </a:cubicBezTo>
                  <a:lnTo>
                    <a:pt x="361" y="85"/>
                  </a:lnTo>
                  <a:cubicBezTo>
                    <a:pt x="361" y="93"/>
                    <a:pt x="347" y="105"/>
                    <a:pt x="328" y="118"/>
                  </a:cubicBezTo>
                  <a:lnTo>
                    <a:pt x="328" y="118"/>
                  </a:lnTo>
                  <a:cubicBezTo>
                    <a:pt x="287" y="105"/>
                    <a:pt x="238" y="99"/>
                    <a:pt x="179" y="98"/>
                  </a:cubicBezTo>
                  <a:close/>
                  <a:moveTo>
                    <a:pt x="414" y="161"/>
                  </a:moveTo>
                  <a:lnTo>
                    <a:pt x="414" y="161"/>
                  </a:lnTo>
                  <a:cubicBezTo>
                    <a:pt x="416" y="161"/>
                    <a:pt x="418" y="162"/>
                    <a:pt x="420" y="167"/>
                  </a:cubicBezTo>
                  <a:lnTo>
                    <a:pt x="420" y="167"/>
                  </a:lnTo>
                  <a:cubicBezTo>
                    <a:pt x="421" y="170"/>
                    <a:pt x="422" y="173"/>
                    <a:pt x="423" y="177"/>
                  </a:cubicBezTo>
                  <a:lnTo>
                    <a:pt x="423" y="177"/>
                  </a:lnTo>
                  <a:cubicBezTo>
                    <a:pt x="418" y="172"/>
                    <a:pt x="414" y="167"/>
                    <a:pt x="408" y="162"/>
                  </a:cubicBezTo>
                  <a:lnTo>
                    <a:pt x="408" y="162"/>
                  </a:lnTo>
                  <a:cubicBezTo>
                    <a:pt x="411" y="161"/>
                    <a:pt x="413" y="161"/>
                    <a:pt x="414" y="161"/>
                  </a:cubicBezTo>
                  <a:close/>
                  <a:moveTo>
                    <a:pt x="408" y="267"/>
                  </a:moveTo>
                  <a:lnTo>
                    <a:pt x="408" y="267"/>
                  </a:lnTo>
                  <a:cubicBezTo>
                    <a:pt x="386" y="266"/>
                    <a:pt x="355" y="258"/>
                    <a:pt x="321" y="249"/>
                  </a:cubicBezTo>
                  <a:lnTo>
                    <a:pt x="321" y="249"/>
                  </a:lnTo>
                  <a:cubicBezTo>
                    <a:pt x="347" y="219"/>
                    <a:pt x="374" y="187"/>
                    <a:pt x="394" y="172"/>
                  </a:cubicBezTo>
                  <a:lnTo>
                    <a:pt x="394" y="172"/>
                  </a:lnTo>
                  <a:cubicBezTo>
                    <a:pt x="407" y="182"/>
                    <a:pt x="416" y="193"/>
                    <a:pt x="423" y="207"/>
                  </a:cubicBezTo>
                  <a:lnTo>
                    <a:pt x="423" y="207"/>
                  </a:lnTo>
                  <a:cubicBezTo>
                    <a:pt x="421" y="225"/>
                    <a:pt x="416" y="245"/>
                    <a:pt x="408" y="267"/>
                  </a:cubicBezTo>
                  <a:close/>
                  <a:moveTo>
                    <a:pt x="453" y="248"/>
                  </a:moveTo>
                  <a:lnTo>
                    <a:pt x="453" y="248"/>
                  </a:lnTo>
                  <a:cubicBezTo>
                    <a:pt x="451" y="232"/>
                    <a:pt x="446" y="217"/>
                    <a:pt x="439" y="203"/>
                  </a:cubicBezTo>
                  <a:lnTo>
                    <a:pt x="439" y="203"/>
                  </a:lnTo>
                  <a:cubicBezTo>
                    <a:pt x="441" y="185"/>
                    <a:pt x="440" y="172"/>
                    <a:pt x="435" y="160"/>
                  </a:cubicBezTo>
                  <a:lnTo>
                    <a:pt x="435" y="160"/>
                  </a:lnTo>
                  <a:cubicBezTo>
                    <a:pt x="430" y="149"/>
                    <a:pt x="423" y="146"/>
                    <a:pt x="418" y="145"/>
                  </a:cubicBezTo>
                  <a:lnTo>
                    <a:pt x="418" y="145"/>
                  </a:lnTo>
                  <a:cubicBezTo>
                    <a:pt x="411" y="144"/>
                    <a:pt x="403" y="146"/>
                    <a:pt x="395" y="151"/>
                  </a:cubicBezTo>
                  <a:lnTo>
                    <a:pt x="395" y="151"/>
                  </a:lnTo>
                  <a:cubicBezTo>
                    <a:pt x="381" y="141"/>
                    <a:pt x="365" y="132"/>
                    <a:pt x="347" y="125"/>
                  </a:cubicBezTo>
                  <a:lnTo>
                    <a:pt x="347" y="125"/>
                  </a:lnTo>
                  <a:cubicBezTo>
                    <a:pt x="366" y="110"/>
                    <a:pt x="377" y="97"/>
                    <a:pt x="377" y="85"/>
                  </a:cubicBezTo>
                  <a:lnTo>
                    <a:pt x="377" y="85"/>
                  </a:lnTo>
                  <a:cubicBezTo>
                    <a:pt x="377" y="78"/>
                    <a:pt x="374" y="70"/>
                    <a:pt x="362" y="63"/>
                  </a:cubicBezTo>
                  <a:lnTo>
                    <a:pt x="362" y="63"/>
                  </a:lnTo>
                  <a:cubicBezTo>
                    <a:pt x="250" y="0"/>
                    <a:pt x="155" y="46"/>
                    <a:pt x="90" y="102"/>
                  </a:cubicBezTo>
                  <a:lnTo>
                    <a:pt x="90" y="102"/>
                  </a:lnTo>
                  <a:cubicBezTo>
                    <a:pt x="64" y="105"/>
                    <a:pt x="47" y="107"/>
                    <a:pt x="47" y="107"/>
                  </a:cubicBezTo>
                  <a:lnTo>
                    <a:pt x="47" y="107"/>
                  </a:lnTo>
                  <a:cubicBezTo>
                    <a:pt x="42" y="109"/>
                    <a:pt x="39" y="113"/>
                    <a:pt x="40" y="117"/>
                  </a:cubicBezTo>
                  <a:lnTo>
                    <a:pt x="40" y="117"/>
                  </a:lnTo>
                  <a:cubicBezTo>
                    <a:pt x="41" y="121"/>
                    <a:pt x="45" y="124"/>
                    <a:pt x="49" y="124"/>
                  </a:cubicBezTo>
                  <a:lnTo>
                    <a:pt x="49" y="124"/>
                  </a:lnTo>
                  <a:cubicBezTo>
                    <a:pt x="50" y="124"/>
                    <a:pt x="57" y="122"/>
                    <a:pt x="70" y="121"/>
                  </a:cubicBezTo>
                  <a:lnTo>
                    <a:pt x="70" y="121"/>
                  </a:lnTo>
                  <a:cubicBezTo>
                    <a:pt x="27" y="163"/>
                    <a:pt x="3" y="206"/>
                    <a:pt x="2" y="207"/>
                  </a:cubicBezTo>
                  <a:lnTo>
                    <a:pt x="2" y="207"/>
                  </a:lnTo>
                  <a:cubicBezTo>
                    <a:pt x="0" y="211"/>
                    <a:pt x="1" y="216"/>
                    <a:pt x="5" y="218"/>
                  </a:cubicBezTo>
                  <a:lnTo>
                    <a:pt x="5" y="218"/>
                  </a:lnTo>
                  <a:cubicBezTo>
                    <a:pt x="9" y="220"/>
                    <a:pt x="14" y="219"/>
                    <a:pt x="16" y="215"/>
                  </a:cubicBezTo>
                  <a:lnTo>
                    <a:pt x="16" y="215"/>
                  </a:lnTo>
                  <a:cubicBezTo>
                    <a:pt x="16" y="215"/>
                    <a:pt x="46" y="163"/>
                    <a:pt x="97" y="118"/>
                  </a:cubicBezTo>
                  <a:lnTo>
                    <a:pt x="97" y="118"/>
                  </a:lnTo>
                  <a:cubicBezTo>
                    <a:pt x="149" y="113"/>
                    <a:pt x="236" y="110"/>
                    <a:pt x="310" y="130"/>
                  </a:cubicBezTo>
                  <a:lnTo>
                    <a:pt x="310" y="130"/>
                  </a:lnTo>
                  <a:cubicBezTo>
                    <a:pt x="288" y="143"/>
                    <a:pt x="263" y="158"/>
                    <a:pt x="240" y="172"/>
                  </a:cubicBezTo>
                  <a:lnTo>
                    <a:pt x="240" y="172"/>
                  </a:lnTo>
                  <a:cubicBezTo>
                    <a:pt x="218" y="184"/>
                    <a:pt x="195" y="196"/>
                    <a:pt x="173" y="210"/>
                  </a:cubicBezTo>
                  <a:lnTo>
                    <a:pt x="173" y="210"/>
                  </a:lnTo>
                  <a:cubicBezTo>
                    <a:pt x="110" y="196"/>
                    <a:pt x="54" y="191"/>
                    <a:pt x="24" y="214"/>
                  </a:cubicBezTo>
                  <a:lnTo>
                    <a:pt x="24" y="214"/>
                  </a:lnTo>
                  <a:cubicBezTo>
                    <a:pt x="9" y="225"/>
                    <a:pt x="1" y="242"/>
                    <a:pt x="1" y="264"/>
                  </a:cubicBezTo>
                  <a:lnTo>
                    <a:pt x="1" y="264"/>
                  </a:lnTo>
                  <a:cubicBezTo>
                    <a:pt x="0" y="288"/>
                    <a:pt x="8" y="307"/>
                    <a:pt x="24" y="322"/>
                  </a:cubicBezTo>
                  <a:lnTo>
                    <a:pt x="24" y="322"/>
                  </a:lnTo>
                  <a:cubicBezTo>
                    <a:pt x="28" y="326"/>
                    <a:pt x="33" y="329"/>
                    <a:pt x="38" y="332"/>
                  </a:cubicBezTo>
                  <a:lnTo>
                    <a:pt x="38" y="332"/>
                  </a:lnTo>
                  <a:cubicBezTo>
                    <a:pt x="36" y="335"/>
                    <a:pt x="36" y="339"/>
                    <a:pt x="35" y="343"/>
                  </a:cubicBezTo>
                  <a:lnTo>
                    <a:pt x="35" y="343"/>
                  </a:lnTo>
                  <a:cubicBezTo>
                    <a:pt x="33" y="361"/>
                    <a:pt x="39" y="379"/>
                    <a:pt x="54" y="395"/>
                  </a:cubicBezTo>
                  <a:lnTo>
                    <a:pt x="54" y="395"/>
                  </a:lnTo>
                  <a:cubicBezTo>
                    <a:pt x="71" y="411"/>
                    <a:pt x="89" y="419"/>
                    <a:pt x="110" y="419"/>
                  </a:cubicBezTo>
                  <a:lnTo>
                    <a:pt x="110" y="419"/>
                  </a:lnTo>
                  <a:cubicBezTo>
                    <a:pt x="146" y="417"/>
                    <a:pt x="186" y="390"/>
                    <a:pt x="224" y="354"/>
                  </a:cubicBezTo>
                  <a:lnTo>
                    <a:pt x="224" y="354"/>
                  </a:lnTo>
                  <a:cubicBezTo>
                    <a:pt x="242" y="353"/>
                    <a:pt x="261" y="352"/>
                    <a:pt x="279" y="351"/>
                  </a:cubicBezTo>
                  <a:lnTo>
                    <a:pt x="279" y="351"/>
                  </a:lnTo>
                  <a:cubicBezTo>
                    <a:pt x="310" y="348"/>
                    <a:pt x="343" y="346"/>
                    <a:pt x="367" y="346"/>
                  </a:cubicBezTo>
                  <a:lnTo>
                    <a:pt x="367" y="346"/>
                  </a:lnTo>
                  <a:cubicBezTo>
                    <a:pt x="347" y="379"/>
                    <a:pt x="320" y="410"/>
                    <a:pt x="288" y="434"/>
                  </a:cubicBezTo>
                  <a:lnTo>
                    <a:pt x="288" y="434"/>
                  </a:lnTo>
                  <a:cubicBezTo>
                    <a:pt x="234" y="447"/>
                    <a:pt x="168" y="448"/>
                    <a:pt x="108" y="425"/>
                  </a:cubicBezTo>
                  <a:lnTo>
                    <a:pt x="108" y="425"/>
                  </a:lnTo>
                  <a:cubicBezTo>
                    <a:pt x="103" y="423"/>
                    <a:pt x="98" y="425"/>
                    <a:pt x="97" y="430"/>
                  </a:cubicBezTo>
                  <a:lnTo>
                    <a:pt x="97" y="430"/>
                  </a:lnTo>
                  <a:cubicBezTo>
                    <a:pt x="95" y="434"/>
                    <a:pt x="97" y="438"/>
                    <a:pt x="101" y="440"/>
                  </a:cubicBezTo>
                  <a:lnTo>
                    <a:pt x="101" y="440"/>
                  </a:lnTo>
                  <a:cubicBezTo>
                    <a:pt x="137" y="453"/>
                    <a:pt x="175" y="460"/>
                    <a:pt x="212" y="460"/>
                  </a:cubicBezTo>
                  <a:lnTo>
                    <a:pt x="212" y="460"/>
                  </a:lnTo>
                  <a:cubicBezTo>
                    <a:pt x="225" y="460"/>
                    <a:pt x="238" y="459"/>
                    <a:pt x="251" y="457"/>
                  </a:cubicBezTo>
                  <a:lnTo>
                    <a:pt x="251" y="457"/>
                  </a:lnTo>
                  <a:cubicBezTo>
                    <a:pt x="249" y="458"/>
                    <a:pt x="247" y="460"/>
                    <a:pt x="245" y="460"/>
                  </a:cubicBezTo>
                  <a:lnTo>
                    <a:pt x="245" y="460"/>
                  </a:lnTo>
                  <a:cubicBezTo>
                    <a:pt x="241" y="462"/>
                    <a:pt x="239" y="467"/>
                    <a:pt x="241" y="471"/>
                  </a:cubicBezTo>
                  <a:lnTo>
                    <a:pt x="241" y="471"/>
                  </a:lnTo>
                  <a:cubicBezTo>
                    <a:pt x="242" y="474"/>
                    <a:pt x="245" y="476"/>
                    <a:pt x="248" y="476"/>
                  </a:cubicBezTo>
                  <a:lnTo>
                    <a:pt x="248" y="476"/>
                  </a:lnTo>
                  <a:cubicBezTo>
                    <a:pt x="249" y="476"/>
                    <a:pt x="251" y="475"/>
                    <a:pt x="251" y="475"/>
                  </a:cubicBezTo>
                  <a:lnTo>
                    <a:pt x="251" y="475"/>
                  </a:lnTo>
                  <a:cubicBezTo>
                    <a:pt x="267" y="468"/>
                    <a:pt x="282" y="460"/>
                    <a:pt x="296" y="449"/>
                  </a:cubicBezTo>
                  <a:lnTo>
                    <a:pt x="296" y="449"/>
                  </a:lnTo>
                  <a:cubicBezTo>
                    <a:pt x="357" y="433"/>
                    <a:pt x="406" y="401"/>
                    <a:pt x="419" y="368"/>
                  </a:cubicBezTo>
                  <a:lnTo>
                    <a:pt x="419" y="368"/>
                  </a:lnTo>
                  <a:cubicBezTo>
                    <a:pt x="424" y="357"/>
                    <a:pt x="421" y="349"/>
                    <a:pt x="418" y="345"/>
                  </a:cubicBezTo>
                  <a:lnTo>
                    <a:pt x="418" y="345"/>
                  </a:lnTo>
                  <a:cubicBezTo>
                    <a:pt x="414" y="338"/>
                    <a:pt x="406" y="335"/>
                    <a:pt x="395" y="332"/>
                  </a:cubicBezTo>
                  <a:lnTo>
                    <a:pt x="395" y="332"/>
                  </a:lnTo>
                  <a:cubicBezTo>
                    <a:pt x="404" y="316"/>
                    <a:pt x="412" y="299"/>
                    <a:pt x="419" y="283"/>
                  </a:cubicBezTo>
                  <a:lnTo>
                    <a:pt x="419" y="283"/>
                  </a:lnTo>
                  <a:cubicBezTo>
                    <a:pt x="430" y="282"/>
                    <a:pt x="438" y="280"/>
                    <a:pt x="444" y="275"/>
                  </a:cubicBezTo>
                  <a:lnTo>
                    <a:pt x="444" y="275"/>
                  </a:lnTo>
                  <a:cubicBezTo>
                    <a:pt x="449" y="270"/>
                    <a:pt x="455" y="263"/>
                    <a:pt x="453" y="248"/>
                  </a:cubicBezTo>
                  <a:close/>
                </a:path>
              </a:pathLst>
            </a:custGeom>
            <a:solidFill>
              <a:srgbClr val="FAA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Poppins" pitchFamily="2" charset="77"/>
              </a:endParaRPr>
            </a:p>
          </p:txBody>
        </p:sp>
      </p:grpSp>
      <p:sp>
        <p:nvSpPr>
          <p:cNvPr id="140" name="Freeform 445">
            <a:extLst>
              <a:ext uri="{FF2B5EF4-FFF2-40B4-BE49-F238E27FC236}">
                <a16:creationId xmlns:a16="http://schemas.microsoft.com/office/drawing/2014/main" id="{3EAB1391-C46F-B948-BE48-9501EB8B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2173841"/>
            <a:ext cx="975015" cy="975015"/>
          </a:xfrm>
          <a:custGeom>
            <a:avLst/>
            <a:gdLst>
              <a:gd name="T0" fmla="*/ 1566 w 1567"/>
              <a:gd name="T1" fmla="*/ 783 h 1567"/>
              <a:gd name="T2" fmla="*/ 1566 w 1567"/>
              <a:gd name="T3" fmla="*/ 783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3 h 1567"/>
              <a:gd name="T10" fmla="*/ 0 w 1567"/>
              <a:gd name="T11" fmla="*/ 783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3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3"/>
                </a:moveTo>
                <a:lnTo>
                  <a:pt x="1566" y="783"/>
                </a:lnTo>
                <a:cubicBezTo>
                  <a:pt x="1566" y="1215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5"/>
                  <a:pt x="0" y="783"/>
                </a:cubicBezTo>
                <a:lnTo>
                  <a:pt x="0" y="783"/>
                </a:lnTo>
                <a:cubicBezTo>
                  <a:pt x="0" y="350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0"/>
                  <a:pt x="1566" y="783"/>
                </a:cubicBezTo>
              </a:path>
            </a:pathLst>
          </a:custGeom>
          <a:solidFill>
            <a:srgbClr val="CF64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1" name="Freeform 446">
            <a:extLst>
              <a:ext uri="{FF2B5EF4-FFF2-40B4-BE49-F238E27FC236}">
                <a16:creationId xmlns:a16="http://schemas.microsoft.com/office/drawing/2014/main" id="{82640248-5F85-4C41-ABD6-77A4F0907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2094192"/>
            <a:ext cx="975015" cy="975017"/>
          </a:xfrm>
          <a:custGeom>
            <a:avLst/>
            <a:gdLst>
              <a:gd name="T0" fmla="*/ 1566 w 1567"/>
              <a:gd name="T1" fmla="*/ 782 h 1567"/>
              <a:gd name="T2" fmla="*/ 1566 w 1567"/>
              <a:gd name="T3" fmla="*/ 782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2 h 1567"/>
              <a:gd name="T10" fmla="*/ 0 w 1567"/>
              <a:gd name="T11" fmla="*/ 782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2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2"/>
                </a:moveTo>
                <a:lnTo>
                  <a:pt x="1566" y="782"/>
                </a:lnTo>
                <a:cubicBezTo>
                  <a:pt x="1566" y="1215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5"/>
                  <a:pt x="0" y="782"/>
                </a:cubicBezTo>
                <a:lnTo>
                  <a:pt x="0" y="782"/>
                </a:lnTo>
                <a:cubicBezTo>
                  <a:pt x="0" y="350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0"/>
                  <a:pt x="1566" y="782"/>
                </a:cubicBezTo>
              </a:path>
            </a:pathLst>
          </a:custGeom>
          <a:solidFill>
            <a:srgbClr val="FAAE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2" name="Freeform 447">
            <a:extLst>
              <a:ext uri="{FF2B5EF4-FFF2-40B4-BE49-F238E27FC236}">
                <a16:creationId xmlns:a16="http://schemas.microsoft.com/office/drawing/2014/main" id="{DD6D22A5-8BAA-2E4E-ABA7-A2960271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3615765"/>
            <a:ext cx="975015" cy="975017"/>
          </a:xfrm>
          <a:custGeom>
            <a:avLst/>
            <a:gdLst>
              <a:gd name="T0" fmla="*/ 1566 w 1567"/>
              <a:gd name="T1" fmla="*/ 783 h 1567"/>
              <a:gd name="T2" fmla="*/ 1566 w 1567"/>
              <a:gd name="T3" fmla="*/ 783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3 h 1567"/>
              <a:gd name="T10" fmla="*/ 0 w 1567"/>
              <a:gd name="T11" fmla="*/ 783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3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3"/>
                </a:moveTo>
                <a:lnTo>
                  <a:pt x="1566" y="783"/>
                </a:lnTo>
                <a:cubicBezTo>
                  <a:pt x="1566" y="1216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6"/>
                  <a:pt x="0" y="783"/>
                </a:cubicBezTo>
                <a:lnTo>
                  <a:pt x="0" y="783"/>
                </a:lnTo>
                <a:cubicBezTo>
                  <a:pt x="0" y="350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0"/>
                  <a:pt x="1566" y="783"/>
                </a:cubicBezTo>
              </a:path>
            </a:pathLst>
          </a:custGeom>
          <a:solidFill>
            <a:srgbClr val="F93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3" name="Freeform 448">
            <a:extLst>
              <a:ext uri="{FF2B5EF4-FFF2-40B4-BE49-F238E27FC236}">
                <a16:creationId xmlns:a16="http://schemas.microsoft.com/office/drawing/2014/main" id="{0F7F60A3-58BD-EC4B-A14F-83C1C3E2E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5057690"/>
            <a:ext cx="975015" cy="975015"/>
          </a:xfrm>
          <a:custGeom>
            <a:avLst/>
            <a:gdLst>
              <a:gd name="T0" fmla="*/ 1566 w 1567"/>
              <a:gd name="T1" fmla="*/ 783 h 1567"/>
              <a:gd name="T2" fmla="*/ 1566 w 1567"/>
              <a:gd name="T3" fmla="*/ 783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3 h 1567"/>
              <a:gd name="T10" fmla="*/ 0 w 1567"/>
              <a:gd name="T11" fmla="*/ 783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3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3"/>
                </a:moveTo>
                <a:lnTo>
                  <a:pt x="1566" y="783"/>
                </a:lnTo>
                <a:cubicBezTo>
                  <a:pt x="1566" y="1216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6"/>
                  <a:pt x="0" y="783"/>
                </a:cubicBezTo>
                <a:lnTo>
                  <a:pt x="0" y="783"/>
                </a:lnTo>
                <a:cubicBezTo>
                  <a:pt x="0" y="351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1"/>
                  <a:pt x="1566" y="783"/>
                </a:cubicBezTo>
              </a:path>
            </a:pathLst>
          </a:custGeom>
          <a:solidFill>
            <a:srgbClr val="4648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4" name="Freeform 449">
            <a:extLst>
              <a:ext uri="{FF2B5EF4-FFF2-40B4-BE49-F238E27FC236}">
                <a16:creationId xmlns:a16="http://schemas.microsoft.com/office/drawing/2014/main" id="{103C2F64-A993-7246-B3DB-30A035BF9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4975294"/>
            <a:ext cx="975015" cy="975015"/>
          </a:xfrm>
          <a:custGeom>
            <a:avLst/>
            <a:gdLst>
              <a:gd name="T0" fmla="*/ 1566 w 1567"/>
              <a:gd name="T1" fmla="*/ 783 h 1567"/>
              <a:gd name="T2" fmla="*/ 1566 w 1567"/>
              <a:gd name="T3" fmla="*/ 783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3 h 1567"/>
              <a:gd name="T10" fmla="*/ 0 w 1567"/>
              <a:gd name="T11" fmla="*/ 783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3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3"/>
                </a:moveTo>
                <a:lnTo>
                  <a:pt x="1566" y="783"/>
                </a:lnTo>
                <a:cubicBezTo>
                  <a:pt x="1566" y="1216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6"/>
                  <a:pt x="0" y="783"/>
                </a:cubicBezTo>
                <a:lnTo>
                  <a:pt x="0" y="783"/>
                </a:lnTo>
                <a:cubicBezTo>
                  <a:pt x="0" y="351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1"/>
                  <a:pt x="1566" y="783"/>
                </a:cubicBezTo>
              </a:path>
            </a:pathLst>
          </a:custGeom>
          <a:solidFill>
            <a:srgbClr val="24D4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5" name="Freeform 450">
            <a:extLst>
              <a:ext uri="{FF2B5EF4-FFF2-40B4-BE49-F238E27FC236}">
                <a16:creationId xmlns:a16="http://schemas.microsoft.com/office/drawing/2014/main" id="{5E0B220A-CF08-EC4E-B6F4-3BE1B1B7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3615765"/>
            <a:ext cx="975015" cy="975017"/>
          </a:xfrm>
          <a:custGeom>
            <a:avLst/>
            <a:gdLst>
              <a:gd name="T0" fmla="*/ 1566 w 1567"/>
              <a:gd name="T1" fmla="*/ 783 h 1567"/>
              <a:gd name="T2" fmla="*/ 1566 w 1567"/>
              <a:gd name="T3" fmla="*/ 783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3 h 1567"/>
              <a:gd name="T10" fmla="*/ 0 w 1567"/>
              <a:gd name="T11" fmla="*/ 783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3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3"/>
                </a:moveTo>
                <a:lnTo>
                  <a:pt x="1566" y="783"/>
                </a:lnTo>
                <a:cubicBezTo>
                  <a:pt x="1566" y="1216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6"/>
                  <a:pt x="0" y="783"/>
                </a:cubicBezTo>
                <a:lnTo>
                  <a:pt x="0" y="783"/>
                </a:lnTo>
                <a:cubicBezTo>
                  <a:pt x="0" y="350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0"/>
                  <a:pt x="1566" y="783"/>
                </a:cubicBez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6" name="Freeform 451">
            <a:extLst>
              <a:ext uri="{FF2B5EF4-FFF2-40B4-BE49-F238E27FC236}">
                <a16:creationId xmlns:a16="http://schemas.microsoft.com/office/drawing/2014/main" id="{AC649A8C-FF19-484F-8C7B-32FB53AC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918" y="3533369"/>
            <a:ext cx="975015" cy="975017"/>
          </a:xfrm>
          <a:custGeom>
            <a:avLst/>
            <a:gdLst>
              <a:gd name="T0" fmla="*/ 1566 w 1567"/>
              <a:gd name="T1" fmla="*/ 784 h 1567"/>
              <a:gd name="T2" fmla="*/ 1566 w 1567"/>
              <a:gd name="T3" fmla="*/ 784 h 1567"/>
              <a:gd name="T4" fmla="*/ 783 w 1567"/>
              <a:gd name="T5" fmla="*/ 1566 h 1567"/>
              <a:gd name="T6" fmla="*/ 783 w 1567"/>
              <a:gd name="T7" fmla="*/ 1566 h 1567"/>
              <a:gd name="T8" fmla="*/ 0 w 1567"/>
              <a:gd name="T9" fmla="*/ 784 h 1567"/>
              <a:gd name="T10" fmla="*/ 0 w 1567"/>
              <a:gd name="T11" fmla="*/ 784 h 1567"/>
              <a:gd name="T12" fmla="*/ 783 w 1567"/>
              <a:gd name="T13" fmla="*/ 0 h 1567"/>
              <a:gd name="T14" fmla="*/ 783 w 1567"/>
              <a:gd name="T15" fmla="*/ 0 h 1567"/>
              <a:gd name="T16" fmla="*/ 1566 w 1567"/>
              <a:gd name="T17" fmla="*/ 784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7" h="1567">
                <a:moveTo>
                  <a:pt x="1566" y="784"/>
                </a:moveTo>
                <a:lnTo>
                  <a:pt x="1566" y="784"/>
                </a:lnTo>
                <a:cubicBezTo>
                  <a:pt x="1566" y="1216"/>
                  <a:pt x="1215" y="1566"/>
                  <a:pt x="783" y="1566"/>
                </a:cubicBezTo>
                <a:lnTo>
                  <a:pt x="783" y="1566"/>
                </a:lnTo>
                <a:cubicBezTo>
                  <a:pt x="351" y="1566"/>
                  <a:pt x="0" y="1216"/>
                  <a:pt x="0" y="784"/>
                </a:cubicBezTo>
                <a:lnTo>
                  <a:pt x="0" y="784"/>
                </a:lnTo>
                <a:cubicBezTo>
                  <a:pt x="0" y="351"/>
                  <a:pt x="351" y="0"/>
                  <a:pt x="783" y="0"/>
                </a:cubicBezTo>
                <a:lnTo>
                  <a:pt x="783" y="0"/>
                </a:lnTo>
                <a:cubicBezTo>
                  <a:pt x="1215" y="0"/>
                  <a:pt x="1566" y="351"/>
                  <a:pt x="1566" y="784"/>
                </a:cubicBezTo>
              </a:path>
            </a:pathLst>
          </a:custGeom>
          <a:solidFill>
            <a:srgbClr val="F93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EF033A42-9A0A-0745-BA2A-7C2C599A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682" y="3769569"/>
            <a:ext cx="604881" cy="494624"/>
          </a:xfrm>
          <a:custGeom>
            <a:avLst/>
            <a:gdLst>
              <a:gd name="connsiteX0" fmla="*/ 66794 w 634344"/>
              <a:gd name="connsiteY0" fmla="*/ 388843 h 518716"/>
              <a:gd name="connsiteX1" fmla="*/ 241395 w 634344"/>
              <a:gd name="connsiteY1" fmla="*/ 388843 h 518716"/>
              <a:gd name="connsiteX2" fmla="*/ 249928 w 634344"/>
              <a:gd name="connsiteY2" fmla="*/ 397484 h 518716"/>
              <a:gd name="connsiteX3" fmla="*/ 241395 w 634344"/>
              <a:gd name="connsiteY3" fmla="*/ 405508 h 518716"/>
              <a:gd name="connsiteX4" fmla="*/ 66794 w 634344"/>
              <a:gd name="connsiteY4" fmla="*/ 405508 h 518716"/>
              <a:gd name="connsiteX5" fmla="*/ 57605 w 634344"/>
              <a:gd name="connsiteY5" fmla="*/ 397484 h 518716"/>
              <a:gd name="connsiteX6" fmla="*/ 66794 w 634344"/>
              <a:gd name="connsiteY6" fmla="*/ 388843 h 518716"/>
              <a:gd name="connsiteX7" fmla="*/ 560217 w 634344"/>
              <a:gd name="connsiteY7" fmla="*/ 383417 h 518716"/>
              <a:gd name="connsiteX8" fmla="*/ 572099 w 634344"/>
              <a:gd name="connsiteY8" fmla="*/ 383417 h 518716"/>
              <a:gd name="connsiteX9" fmla="*/ 572099 w 634344"/>
              <a:gd name="connsiteY9" fmla="*/ 394994 h 518716"/>
              <a:gd name="connsiteX10" fmla="*/ 522593 w 634344"/>
              <a:gd name="connsiteY10" fmla="*/ 443876 h 518716"/>
              <a:gd name="connsiteX11" fmla="*/ 516652 w 634344"/>
              <a:gd name="connsiteY11" fmla="*/ 445806 h 518716"/>
              <a:gd name="connsiteX12" fmla="*/ 510051 w 634344"/>
              <a:gd name="connsiteY12" fmla="*/ 443876 h 518716"/>
              <a:gd name="connsiteX13" fmla="*/ 484308 w 634344"/>
              <a:gd name="connsiteY13" fmla="*/ 418149 h 518716"/>
              <a:gd name="connsiteX14" fmla="*/ 484308 w 634344"/>
              <a:gd name="connsiteY14" fmla="*/ 405928 h 518716"/>
              <a:gd name="connsiteX15" fmla="*/ 496850 w 634344"/>
              <a:gd name="connsiteY15" fmla="*/ 405928 h 518716"/>
              <a:gd name="connsiteX16" fmla="*/ 516652 w 634344"/>
              <a:gd name="connsiteY16" fmla="*/ 425224 h 518716"/>
              <a:gd name="connsiteX17" fmla="*/ 66794 w 634344"/>
              <a:gd name="connsiteY17" fmla="*/ 348519 h 518716"/>
              <a:gd name="connsiteX18" fmla="*/ 241395 w 634344"/>
              <a:gd name="connsiteY18" fmla="*/ 348519 h 518716"/>
              <a:gd name="connsiteX19" fmla="*/ 249928 w 634344"/>
              <a:gd name="connsiteY19" fmla="*/ 356543 h 518716"/>
              <a:gd name="connsiteX20" fmla="*/ 241395 w 634344"/>
              <a:gd name="connsiteY20" fmla="*/ 365184 h 518716"/>
              <a:gd name="connsiteX21" fmla="*/ 66794 w 634344"/>
              <a:gd name="connsiteY21" fmla="*/ 365184 h 518716"/>
              <a:gd name="connsiteX22" fmla="*/ 57605 w 634344"/>
              <a:gd name="connsiteY22" fmla="*/ 356543 h 518716"/>
              <a:gd name="connsiteX23" fmla="*/ 66794 w 634344"/>
              <a:gd name="connsiteY23" fmla="*/ 348519 h 518716"/>
              <a:gd name="connsiteX24" fmla="*/ 529585 w 634344"/>
              <a:gd name="connsiteY24" fmla="*/ 327472 h 518716"/>
              <a:gd name="connsiteX25" fmla="*/ 521107 w 634344"/>
              <a:gd name="connsiteY25" fmla="*/ 334022 h 518716"/>
              <a:gd name="connsiteX26" fmla="*/ 504802 w 634344"/>
              <a:gd name="connsiteY26" fmla="*/ 349740 h 518716"/>
              <a:gd name="connsiteX27" fmla="*/ 482627 w 634344"/>
              <a:gd name="connsiteY27" fmla="*/ 347776 h 518716"/>
              <a:gd name="connsiteX28" fmla="*/ 474801 w 634344"/>
              <a:gd name="connsiteY28" fmla="*/ 347121 h 518716"/>
              <a:gd name="connsiteX29" fmla="*/ 471540 w 634344"/>
              <a:gd name="connsiteY29" fmla="*/ 349740 h 518716"/>
              <a:gd name="connsiteX30" fmla="*/ 470235 w 634344"/>
              <a:gd name="connsiteY30" fmla="*/ 351050 h 518716"/>
              <a:gd name="connsiteX31" fmla="*/ 470235 w 634344"/>
              <a:gd name="connsiteY31" fmla="*/ 352360 h 518716"/>
              <a:gd name="connsiteX32" fmla="*/ 469583 w 634344"/>
              <a:gd name="connsiteY32" fmla="*/ 353015 h 518716"/>
              <a:gd name="connsiteX33" fmla="*/ 469583 w 634344"/>
              <a:gd name="connsiteY33" fmla="*/ 353670 h 518716"/>
              <a:gd name="connsiteX34" fmla="*/ 469583 w 634344"/>
              <a:gd name="connsiteY34" fmla="*/ 354325 h 518716"/>
              <a:gd name="connsiteX35" fmla="*/ 469583 w 634344"/>
              <a:gd name="connsiteY35" fmla="*/ 355635 h 518716"/>
              <a:gd name="connsiteX36" fmla="*/ 469583 w 634344"/>
              <a:gd name="connsiteY36" fmla="*/ 356945 h 518716"/>
              <a:gd name="connsiteX37" fmla="*/ 470235 w 634344"/>
              <a:gd name="connsiteY37" fmla="*/ 358255 h 518716"/>
              <a:gd name="connsiteX38" fmla="*/ 470235 w 634344"/>
              <a:gd name="connsiteY38" fmla="*/ 375938 h 518716"/>
              <a:gd name="connsiteX39" fmla="*/ 468279 w 634344"/>
              <a:gd name="connsiteY39" fmla="*/ 381178 h 518716"/>
              <a:gd name="connsiteX40" fmla="*/ 465018 w 634344"/>
              <a:gd name="connsiteY40" fmla="*/ 385762 h 518716"/>
              <a:gd name="connsiteX41" fmla="*/ 464366 w 634344"/>
              <a:gd name="connsiteY41" fmla="*/ 385762 h 518716"/>
              <a:gd name="connsiteX42" fmla="*/ 460452 w 634344"/>
              <a:gd name="connsiteY42" fmla="*/ 389692 h 518716"/>
              <a:gd name="connsiteX43" fmla="*/ 459800 w 634344"/>
              <a:gd name="connsiteY43" fmla="*/ 389692 h 518716"/>
              <a:gd name="connsiteX44" fmla="*/ 449365 w 634344"/>
              <a:gd name="connsiteY44" fmla="*/ 393622 h 518716"/>
              <a:gd name="connsiteX45" fmla="*/ 446756 w 634344"/>
              <a:gd name="connsiteY45" fmla="*/ 394932 h 518716"/>
              <a:gd name="connsiteX46" fmla="*/ 444800 w 634344"/>
              <a:gd name="connsiteY46" fmla="*/ 396896 h 518716"/>
              <a:gd name="connsiteX47" fmla="*/ 444147 w 634344"/>
              <a:gd name="connsiteY47" fmla="*/ 396896 h 518716"/>
              <a:gd name="connsiteX48" fmla="*/ 442191 w 634344"/>
              <a:gd name="connsiteY48" fmla="*/ 400171 h 518716"/>
              <a:gd name="connsiteX49" fmla="*/ 444800 w 634344"/>
              <a:gd name="connsiteY49" fmla="*/ 409340 h 518716"/>
              <a:gd name="connsiteX50" fmla="*/ 445452 w 634344"/>
              <a:gd name="connsiteY50" fmla="*/ 409340 h 518716"/>
              <a:gd name="connsiteX51" fmla="*/ 446756 w 634344"/>
              <a:gd name="connsiteY51" fmla="*/ 410650 h 518716"/>
              <a:gd name="connsiteX52" fmla="*/ 455887 w 634344"/>
              <a:gd name="connsiteY52" fmla="*/ 419165 h 518716"/>
              <a:gd name="connsiteX53" fmla="*/ 458496 w 634344"/>
              <a:gd name="connsiteY53" fmla="*/ 421784 h 518716"/>
              <a:gd name="connsiteX54" fmla="*/ 457191 w 634344"/>
              <a:gd name="connsiteY54" fmla="*/ 421784 h 518716"/>
              <a:gd name="connsiteX55" fmla="*/ 459800 w 634344"/>
              <a:gd name="connsiteY55" fmla="*/ 428989 h 518716"/>
              <a:gd name="connsiteX56" fmla="*/ 459800 w 634344"/>
              <a:gd name="connsiteY56" fmla="*/ 434883 h 518716"/>
              <a:gd name="connsiteX57" fmla="*/ 455887 w 634344"/>
              <a:gd name="connsiteY57" fmla="*/ 447327 h 518716"/>
              <a:gd name="connsiteX58" fmla="*/ 455887 w 634344"/>
              <a:gd name="connsiteY58" fmla="*/ 447982 h 518716"/>
              <a:gd name="connsiteX59" fmla="*/ 455235 w 634344"/>
              <a:gd name="connsiteY59" fmla="*/ 449292 h 518716"/>
              <a:gd name="connsiteX60" fmla="*/ 453930 w 634344"/>
              <a:gd name="connsiteY60" fmla="*/ 450602 h 518716"/>
              <a:gd name="connsiteX61" fmla="*/ 452626 w 634344"/>
              <a:gd name="connsiteY61" fmla="*/ 453222 h 518716"/>
              <a:gd name="connsiteX62" fmla="*/ 451974 w 634344"/>
              <a:gd name="connsiteY62" fmla="*/ 453222 h 518716"/>
              <a:gd name="connsiteX63" fmla="*/ 451974 w 634344"/>
              <a:gd name="connsiteY63" fmla="*/ 455842 h 518716"/>
              <a:gd name="connsiteX64" fmla="*/ 451974 w 634344"/>
              <a:gd name="connsiteY64" fmla="*/ 456496 h 518716"/>
              <a:gd name="connsiteX65" fmla="*/ 452626 w 634344"/>
              <a:gd name="connsiteY65" fmla="*/ 461081 h 518716"/>
              <a:gd name="connsiteX66" fmla="*/ 462409 w 634344"/>
              <a:gd name="connsiteY66" fmla="*/ 465666 h 518716"/>
              <a:gd name="connsiteX67" fmla="*/ 466974 w 634344"/>
              <a:gd name="connsiteY67" fmla="*/ 465011 h 518716"/>
              <a:gd name="connsiteX68" fmla="*/ 483932 w 634344"/>
              <a:gd name="connsiteY68" fmla="*/ 470905 h 518716"/>
              <a:gd name="connsiteX69" fmla="*/ 493062 w 634344"/>
              <a:gd name="connsiteY69" fmla="*/ 491864 h 518716"/>
              <a:gd name="connsiteX70" fmla="*/ 498932 w 634344"/>
              <a:gd name="connsiteY70" fmla="*/ 500378 h 518716"/>
              <a:gd name="connsiteX71" fmla="*/ 509367 w 634344"/>
              <a:gd name="connsiteY71" fmla="*/ 497758 h 518716"/>
              <a:gd name="connsiteX72" fmla="*/ 529585 w 634344"/>
              <a:gd name="connsiteY72" fmla="*/ 487934 h 518716"/>
              <a:gd name="connsiteX73" fmla="*/ 549804 w 634344"/>
              <a:gd name="connsiteY73" fmla="*/ 497758 h 518716"/>
              <a:gd name="connsiteX74" fmla="*/ 559587 w 634344"/>
              <a:gd name="connsiteY74" fmla="*/ 500378 h 518716"/>
              <a:gd name="connsiteX75" fmla="*/ 565456 w 634344"/>
              <a:gd name="connsiteY75" fmla="*/ 491864 h 518716"/>
              <a:gd name="connsiteX76" fmla="*/ 575239 w 634344"/>
              <a:gd name="connsiteY76" fmla="*/ 470905 h 518716"/>
              <a:gd name="connsiteX77" fmla="*/ 596762 w 634344"/>
              <a:gd name="connsiteY77" fmla="*/ 465666 h 518716"/>
              <a:gd name="connsiteX78" fmla="*/ 605893 w 634344"/>
              <a:gd name="connsiteY78" fmla="*/ 461081 h 518716"/>
              <a:gd name="connsiteX79" fmla="*/ 605240 w 634344"/>
              <a:gd name="connsiteY79" fmla="*/ 450602 h 518716"/>
              <a:gd name="connsiteX80" fmla="*/ 599371 w 634344"/>
              <a:gd name="connsiteY80" fmla="*/ 428989 h 518716"/>
              <a:gd name="connsiteX81" fmla="*/ 612415 w 634344"/>
              <a:gd name="connsiteY81" fmla="*/ 410650 h 518716"/>
              <a:gd name="connsiteX82" fmla="*/ 616980 w 634344"/>
              <a:gd name="connsiteY82" fmla="*/ 400826 h 518716"/>
              <a:gd name="connsiteX83" fmla="*/ 609154 w 634344"/>
              <a:gd name="connsiteY83" fmla="*/ 393622 h 518716"/>
              <a:gd name="connsiteX84" fmla="*/ 590892 w 634344"/>
              <a:gd name="connsiteY84" fmla="*/ 381178 h 518716"/>
              <a:gd name="connsiteX85" fmla="*/ 588936 w 634344"/>
              <a:gd name="connsiteY85" fmla="*/ 358255 h 518716"/>
              <a:gd name="connsiteX86" fmla="*/ 586327 w 634344"/>
              <a:gd name="connsiteY86" fmla="*/ 348431 h 518716"/>
              <a:gd name="connsiteX87" fmla="*/ 575892 w 634344"/>
              <a:gd name="connsiteY87" fmla="*/ 347776 h 518716"/>
              <a:gd name="connsiteX88" fmla="*/ 553717 w 634344"/>
              <a:gd name="connsiteY88" fmla="*/ 349740 h 518716"/>
              <a:gd name="connsiteX89" fmla="*/ 538064 w 634344"/>
              <a:gd name="connsiteY89" fmla="*/ 334022 h 518716"/>
              <a:gd name="connsiteX90" fmla="*/ 529585 w 634344"/>
              <a:gd name="connsiteY90" fmla="*/ 327472 h 518716"/>
              <a:gd name="connsiteX91" fmla="*/ 66794 w 634344"/>
              <a:gd name="connsiteY91" fmla="*/ 311074 h 518716"/>
              <a:gd name="connsiteX92" fmla="*/ 241395 w 634344"/>
              <a:gd name="connsiteY92" fmla="*/ 311074 h 518716"/>
              <a:gd name="connsiteX93" fmla="*/ 249928 w 634344"/>
              <a:gd name="connsiteY93" fmla="*/ 319395 h 518716"/>
              <a:gd name="connsiteX94" fmla="*/ 241395 w 634344"/>
              <a:gd name="connsiteY94" fmla="*/ 327716 h 518716"/>
              <a:gd name="connsiteX95" fmla="*/ 66794 w 634344"/>
              <a:gd name="connsiteY95" fmla="*/ 327716 h 518716"/>
              <a:gd name="connsiteX96" fmla="*/ 57605 w 634344"/>
              <a:gd name="connsiteY96" fmla="*/ 319395 h 518716"/>
              <a:gd name="connsiteX97" fmla="*/ 66794 w 634344"/>
              <a:gd name="connsiteY97" fmla="*/ 311074 h 518716"/>
              <a:gd name="connsiteX98" fmla="*/ 66770 w 634344"/>
              <a:gd name="connsiteY98" fmla="*/ 273631 h 518716"/>
              <a:gd name="connsiteX99" fmla="*/ 162998 w 634344"/>
              <a:gd name="connsiteY99" fmla="*/ 273631 h 518716"/>
              <a:gd name="connsiteX100" fmla="*/ 172162 w 634344"/>
              <a:gd name="connsiteY100" fmla="*/ 281952 h 518716"/>
              <a:gd name="connsiteX101" fmla="*/ 162998 w 634344"/>
              <a:gd name="connsiteY101" fmla="*/ 290273 h 518716"/>
              <a:gd name="connsiteX102" fmla="*/ 66770 w 634344"/>
              <a:gd name="connsiteY102" fmla="*/ 290273 h 518716"/>
              <a:gd name="connsiteX103" fmla="*/ 57605 w 634344"/>
              <a:gd name="connsiteY103" fmla="*/ 281952 h 518716"/>
              <a:gd name="connsiteX104" fmla="*/ 66770 w 634344"/>
              <a:gd name="connsiteY104" fmla="*/ 273631 h 518716"/>
              <a:gd name="connsiteX105" fmla="*/ 320230 w 634344"/>
              <a:gd name="connsiteY105" fmla="*/ 269837 h 518716"/>
              <a:gd name="connsiteX106" fmla="*/ 306533 w 634344"/>
              <a:gd name="connsiteY106" fmla="*/ 282936 h 518716"/>
              <a:gd name="connsiteX107" fmla="*/ 306533 w 634344"/>
              <a:gd name="connsiteY107" fmla="*/ 378558 h 518716"/>
              <a:gd name="connsiteX108" fmla="*/ 335230 w 634344"/>
              <a:gd name="connsiteY108" fmla="*/ 406721 h 518716"/>
              <a:gd name="connsiteX109" fmla="*/ 425234 w 634344"/>
              <a:gd name="connsiteY109" fmla="*/ 406721 h 518716"/>
              <a:gd name="connsiteX110" fmla="*/ 425234 w 634344"/>
              <a:gd name="connsiteY110" fmla="*/ 405411 h 518716"/>
              <a:gd name="connsiteX111" fmla="*/ 424581 w 634344"/>
              <a:gd name="connsiteY111" fmla="*/ 403446 h 518716"/>
              <a:gd name="connsiteX112" fmla="*/ 424581 w 634344"/>
              <a:gd name="connsiteY112" fmla="*/ 401481 h 518716"/>
              <a:gd name="connsiteX113" fmla="*/ 425234 w 634344"/>
              <a:gd name="connsiteY113" fmla="*/ 398861 h 518716"/>
              <a:gd name="connsiteX114" fmla="*/ 425234 w 634344"/>
              <a:gd name="connsiteY114" fmla="*/ 398206 h 518716"/>
              <a:gd name="connsiteX115" fmla="*/ 425234 w 634344"/>
              <a:gd name="connsiteY115" fmla="*/ 397551 h 518716"/>
              <a:gd name="connsiteX116" fmla="*/ 425886 w 634344"/>
              <a:gd name="connsiteY116" fmla="*/ 394932 h 518716"/>
              <a:gd name="connsiteX117" fmla="*/ 427190 w 634344"/>
              <a:gd name="connsiteY117" fmla="*/ 392312 h 518716"/>
              <a:gd name="connsiteX118" fmla="*/ 427190 w 634344"/>
              <a:gd name="connsiteY118" fmla="*/ 391002 h 518716"/>
              <a:gd name="connsiteX119" fmla="*/ 428495 w 634344"/>
              <a:gd name="connsiteY119" fmla="*/ 389037 h 518716"/>
              <a:gd name="connsiteX120" fmla="*/ 429147 w 634344"/>
              <a:gd name="connsiteY120" fmla="*/ 387727 h 518716"/>
              <a:gd name="connsiteX121" fmla="*/ 430451 w 634344"/>
              <a:gd name="connsiteY121" fmla="*/ 385762 h 518716"/>
              <a:gd name="connsiteX122" fmla="*/ 431756 w 634344"/>
              <a:gd name="connsiteY122" fmla="*/ 385108 h 518716"/>
              <a:gd name="connsiteX123" fmla="*/ 433060 w 634344"/>
              <a:gd name="connsiteY123" fmla="*/ 383143 h 518716"/>
              <a:gd name="connsiteX124" fmla="*/ 434364 w 634344"/>
              <a:gd name="connsiteY124" fmla="*/ 382488 h 518716"/>
              <a:gd name="connsiteX125" fmla="*/ 436321 w 634344"/>
              <a:gd name="connsiteY125" fmla="*/ 381178 h 518716"/>
              <a:gd name="connsiteX126" fmla="*/ 437625 w 634344"/>
              <a:gd name="connsiteY126" fmla="*/ 380523 h 518716"/>
              <a:gd name="connsiteX127" fmla="*/ 439582 w 634344"/>
              <a:gd name="connsiteY127" fmla="*/ 379213 h 518716"/>
              <a:gd name="connsiteX128" fmla="*/ 441539 w 634344"/>
              <a:gd name="connsiteY128" fmla="*/ 378558 h 518716"/>
              <a:gd name="connsiteX129" fmla="*/ 442843 w 634344"/>
              <a:gd name="connsiteY129" fmla="*/ 377248 h 518716"/>
              <a:gd name="connsiteX130" fmla="*/ 446756 w 634344"/>
              <a:gd name="connsiteY130" fmla="*/ 376593 h 518716"/>
              <a:gd name="connsiteX131" fmla="*/ 452626 w 634344"/>
              <a:gd name="connsiteY131" fmla="*/ 372009 h 518716"/>
              <a:gd name="connsiteX132" fmla="*/ 453930 w 634344"/>
              <a:gd name="connsiteY132" fmla="*/ 364804 h 518716"/>
              <a:gd name="connsiteX133" fmla="*/ 452626 w 634344"/>
              <a:gd name="connsiteY133" fmla="*/ 360875 h 518716"/>
              <a:gd name="connsiteX134" fmla="*/ 452626 w 634344"/>
              <a:gd name="connsiteY134" fmla="*/ 359565 h 518716"/>
              <a:gd name="connsiteX135" fmla="*/ 451974 w 634344"/>
              <a:gd name="connsiteY135" fmla="*/ 356290 h 518716"/>
              <a:gd name="connsiteX136" fmla="*/ 451974 w 634344"/>
              <a:gd name="connsiteY136" fmla="*/ 355635 h 518716"/>
              <a:gd name="connsiteX137" fmla="*/ 452626 w 634344"/>
              <a:gd name="connsiteY137" fmla="*/ 347776 h 518716"/>
              <a:gd name="connsiteX138" fmla="*/ 453278 w 634344"/>
              <a:gd name="connsiteY138" fmla="*/ 347776 h 518716"/>
              <a:gd name="connsiteX139" fmla="*/ 454583 w 634344"/>
              <a:gd name="connsiteY139" fmla="*/ 343846 h 518716"/>
              <a:gd name="connsiteX140" fmla="*/ 455235 w 634344"/>
              <a:gd name="connsiteY140" fmla="*/ 343191 h 518716"/>
              <a:gd name="connsiteX141" fmla="*/ 456539 w 634344"/>
              <a:gd name="connsiteY141" fmla="*/ 340571 h 518716"/>
              <a:gd name="connsiteX142" fmla="*/ 457191 w 634344"/>
              <a:gd name="connsiteY142" fmla="*/ 339261 h 518716"/>
              <a:gd name="connsiteX143" fmla="*/ 459148 w 634344"/>
              <a:gd name="connsiteY143" fmla="*/ 337297 h 518716"/>
              <a:gd name="connsiteX144" fmla="*/ 460452 w 634344"/>
              <a:gd name="connsiteY144" fmla="*/ 335987 h 518716"/>
              <a:gd name="connsiteX145" fmla="*/ 461105 w 634344"/>
              <a:gd name="connsiteY145" fmla="*/ 334677 h 518716"/>
              <a:gd name="connsiteX146" fmla="*/ 462409 w 634344"/>
              <a:gd name="connsiteY146" fmla="*/ 334677 h 518716"/>
              <a:gd name="connsiteX147" fmla="*/ 463061 w 634344"/>
              <a:gd name="connsiteY147" fmla="*/ 334022 h 518716"/>
              <a:gd name="connsiteX148" fmla="*/ 463061 w 634344"/>
              <a:gd name="connsiteY148" fmla="*/ 282936 h 518716"/>
              <a:gd name="connsiteX149" fmla="*/ 449365 w 634344"/>
              <a:gd name="connsiteY149" fmla="*/ 269837 h 518716"/>
              <a:gd name="connsiteX150" fmla="*/ 75003 w 634344"/>
              <a:gd name="connsiteY150" fmla="*/ 94967 h 518716"/>
              <a:gd name="connsiteX151" fmla="*/ 75003 w 634344"/>
              <a:gd name="connsiteY151" fmla="*/ 212202 h 518716"/>
              <a:gd name="connsiteX152" fmla="*/ 76307 w 634344"/>
              <a:gd name="connsiteY152" fmla="*/ 213512 h 518716"/>
              <a:gd name="connsiteX153" fmla="*/ 461757 w 634344"/>
              <a:gd name="connsiteY153" fmla="*/ 213512 h 518716"/>
              <a:gd name="connsiteX154" fmla="*/ 463061 w 634344"/>
              <a:gd name="connsiteY154" fmla="*/ 212202 h 518716"/>
              <a:gd name="connsiteX155" fmla="*/ 463061 w 634344"/>
              <a:gd name="connsiteY155" fmla="*/ 94967 h 518716"/>
              <a:gd name="connsiteX156" fmla="*/ 16957 w 634344"/>
              <a:gd name="connsiteY156" fmla="*/ 94967 h 518716"/>
              <a:gd name="connsiteX157" fmla="*/ 16957 w 634344"/>
              <a:gd name="connsiteY157" fmla="*/ 434228 h 518716"/>
              <a:gd name="connsiteX158" fmla="*/ 28697 w 634344"/>
              <a:gd name="connsiteY158" fmla="*/ 446017 h 518716"/>
              <a:gd name="connsiteX159" fmla="*/ 436321 w 634344"/>
              <a:gd name="connsiteY159" fmla="*/ 446017 h 518716"/>
              <a:gd name="connsiteX160" fmla="*/ 437625 w 634344"/>
              <a:gd name="connsiteY160" fmla="*/ 444053 h 518716"/>
              <a:gd name="connsiteX161" fmla="*/ 438278 w 634344"/>
              <a:gd name="connsiteY161" fmla="*/ 442743 h 518716"/>
              <a:gd name="connsiteX162" fmla="*/ 440886 w 634344"/>
              <a:gd name="connsiteY162" fmla="*/ 439468 h 518716"/>
              <a:gd name="connsiteX163" fmla="*/ 442191 w 634344"/>
              <a:gd name="connsiteY163" fmla="*/ 432264 h 518716"/>
              <a:gd name="connsiteX164" fmla="*/ 438278 w 634344"/>
              <a:gd name="connsiteY164" fmla="*/ 425714 h 518716"/>
              <a:gd name="connsiteX165" fmla="*/ 436321 w 634344"/>
              <a:gd name="connsiteY165" fmla="*/ 425059 h 518716"/>
              <a:gd name="connsiteX166" fmla="*/ 434364 w 634344"/>
              <a:gd name="connsiteY166" fmla="*/ 425059 h 518716"/>
              <a:gd name="connsiteX167" fmla="*/ 335230 w 634344"/>
              <a:gd name="connsiteY167" fmla="*/ 425059 h 518716"/>
              <a:gd name="connsiteX168" fmla="*/ 288924 w 634344"/>
              <a:gd name="connsiteY168" fmla="*/ 378558 h 518716"/>
              <a:gd name="connsiteX169" fmla="*/ 288924 w 634344"/>
              <a:gd name="connsiteY169" fmla="*/ 282936 h 518716"/>
              <a:gd name="connsiteX170" fmla="*/ 320230 w 634344"/>
              <a:gd name="connsiteY170" fmla="*/ 252154 h 518716"/>
              <a:gd name="connsiteX171" fmla="*/ 449365 w 634344"/>
              <a:gd name="connsiteY171" fmla="*/ 252154 h 518716"/>
              <a:gd name="connsiteX172" fmla="*/ 480670 w 634344"/>
              <a:gd name="connsiteY172" fmla="*/ 282936 h 518716"/>
              <a:gd name="connsiteX173" fmla="*/ 480670 w 634344"/>
              <a:gd name="connsiteY173" fmla="*/ 328782 h 518716"/>
              <a:gd name="connsiteX174" fmla="*/ 491758 w 634344"/>
              <a:gd name="connsiteY174" fmla="*/ 332712 h 518716"/>
              <a:gd name="connsiteX175" fmla="*/ 498932 w 634344"/>
              <a:gd name="connsiteY175" fmla="*/ 333367 h 518716"/>
              <a:gd name="connsiteX176" fmla="*/ 504802 w 634344"/>
              <a:gd name="connsiteY176" fmla="*/ 328127 h 518716"/>
              <a:gd name="connsiteX177" fmla="*/ 507411 w 634344"/>
              <a:gd name="connsiteY177" fmla="*/ 322888 h 518716"/>
              <a:gd name="connsiteX178" fmla="*/ 507411 w 634344"/>
              <a:gd name="connsiteY178" fmla="*/ 321578 h 518716"/>
              <a:gd name="connsiteX179" fmla="*/ 510672 w 634344"/>
              <a:gd name="connsiteY179" fmla="*/ 318303 h 518716"/>
              <a:gd name="connsiteX180" fmla="*/ 511324 w 634344"/>
              <a:gd name="connsiteY180" fmla="*/ 317648 h 518716"/>
              <a:gd name="connsiteX181" fmla="*/ 515237 w 634344"/>
              <a:gd name="connsiteY181" fmla="*/ 314373 h 518716"/>
              <a:gd name="connsiteX182" fmla="*/ 516541 w 634344"/>
              <a:gd name="connsiteY182" fmla="*/ 313719 h 518716"/>
              <a:gd name="connsiteX183" fmla="*/ 520455 w 634344"/>
              <a:gd name="connsiteY183" fmla="*/ 312409 h 518716"/>
              <a:gd name="connsiteX184" fmla="*/ 520455 w 634344"/>
              <a:gd name="connsiteY184" fmla="*/ 311754 h 518716"/>
              <a:gd name="connsiteX185" fmla="*/ 520455 w 634344"/>
              <a:gd name="connsiteY185" fmla="*/ 94967 h 518716"/>
              <a:gd name="connsiteX186" fmla="*/ 480670 w 634344"/>
              <a:gd name="connsiteY186" fmla="*/ 94967 h 518716"/>
              <a:gd name="connsiteX187" fmla="*/ 480670 w 634344"/>
              <a:gd name="connsiteY187" fmla="*/ 212202 h 518716"/>
              <a:gd name="connsiteX188" fmla="*/ 461757 w 634344"/>
              <a:gd name="connsiteY188" fmla="*/ 230541 h 518716"/>
              <a:gd name="connsiteX189" fmla="*/ 76307 w 634344"/>
              <a:gd name="connsiteY189" fmla="*/ 230541 h 518716"/>
              <a:gd name="connsiteX190" fmla="*/ 57393 w 634344"/>
              <a:gd name="connsiteY190" fmla="*/ 212202 h 518716"/>
              <a:gd name="connsiteX191" fmla="*/ 57393 w 634344"/>
              <a:gd name="connsiteY191" fmla="*/ 94967 h 518716"/>
              <a:gd name="connsiteX192" fmla="*/ 470602 w 634344"/>
              <a:gd name="connsiteY192" fmla="*/ 40326 h 518716"/>
              <a:gd name="connsiteX193" fmla="*/ 480358 w 634344"/>
              <a:gd name="connsiteY193" fmla="*/ 50408 h 518716"/>
              <a:gd name="connsiteX194" fmla="*/ 470602 w 634344"/>
              <a:gd name="connsiteY194" fmla="*/ 59817 h 518716"/>
              <a:gd name="connsiteX195" fmla="*/ 460847 w 634344"/>
              <a:gd name="connsiteY195" fmla="*/ 50408 h 518716"/>
              <a:gd name="connsiteX196" fmla="*/ 470602 w 634344"/>
              <a:gd name="connsiteY196" fmla="*/ 40326 h 518716"/>
              <a:gd name="connsiteX197" fmla="*/ 432812 w 634344"/>
              <a:gd name="connsiteY197" fmla="*/ 40326 h 518716"/>
              <a:gd name="connsiteX198" fmla="*/ 442894 w 634344"/>
              <a:gd name="connsiteY198" fmla="*/ 50408 h 518716"/>
              <a:gd name="connsiteX199" fmla="*/ 432812 w 634344"/>
              <a:gd name="connsiteY199" fmla="*/ 59817 h 518716"/>
              <a:gd name="connsiteX200" fmla="*/ 423403 w 634344"/>
              <a:gd name="connsiteY200" fmla="*/ 50408 h 518716"/>
              <a:gd name="connsiteX201" fmla="*/ 432812 w 634344"/>
              <a:gd name="connsiteY201" fmla="*/ 40326 h 518716"/>
              <a:gd name="connsiteX202" fmla="*/ 395367 w 634344"/>
              <a:gd name="connsiteY202" fmla="*/ 40326 h 518716"/>
              <a:gd name="connsiteX203" fmla="*/ 405448 w 634344"/>
              <a:gd name="connsiteY203" fmla="*/ 50408 h 518716"/>
              <a:gd name="connsiteX204" fmla="*/ 395367 w 634344"/>
              <a:gd name="connsiteY204" fmla="*/ 59817 h 518716"/>
              <a:gd name="connsiteX205" fmla="*/ 385959 w 634344"/>
              <a:gd name="connsiteY205" fmla="*/ 50408 h 518716"/>
              <a:gd name="connsiteX206" fmla="*/ 395367 w 634344"/>
              <a:gd name="connsiteY206" fmla="*/ 40326 h 518716"/>
              <a:gd name="connsiteX207" fmla="*/ 66910 w 634344"/>
              <a:gd name="connsiteY207" fmla="*/ 40325 h 518716"/>
              <a:gd name="connsiteX208" fmla="*/ 125402 w 634344"/>
              <a:gd name="connsiteY208" fmla="*/ 40325 h 518716"/>
              <a:gd name="connsiteX209" fmla="*/ 134707 w 634344"/>
              <a:gd name="connsiteY209" fmla="*/ 48966 h 518716"/>
              <a:gd name="connsiteX210" fmla="*/ 125402 w 634344"/>
              <a:gd name="connsiteY210" fmla="*/ 56990 h 518716"/>
              <a:gd name="connsiteX211" fmla="*/ 66910 w 634344"/>
              <a:gd name="connsiteY211" fmla="*/ 56990 h 518716"/>
              <a:gd name="connsiteX212" fmla="*/ 57605 w 634344"/>
              <a:gd name="connsiteY212" fmla="*/ 48966 h 518716"/>
              <a:gd name="connsiteX213" fmla="*/ 66910 w 634344"/>
              <a:gd name="connsiteY213" fmla="*/ 40325 h 518716"/>
              <a:gd name="connsiteX214" fmla="*/ 28697 w 634344"/>
              <a:gd name="connsiteY214" fmla="*/ 17684 h 518716"/>
              <a:gd name="connsiteX215" fmla="*/ 16957 w 634344"/>
              <a:gd name="connsiteY215" fmla="*/ 28818 h 518716"/>
              <a:gd name="connsiteX216" fmla="*/ 16957 w 634344"/>
              <a:gd name="connsiteY216" fmla="*/ 77938 h 518716"/>
              <a:gd name="connsiteX217" fmla="*/ 57393 w 634344"/>
              <a:gd name="connsiteY217" fmla="*/ 77938 h 518716"/>
              <a:gd name="connsiteX218" fmla="*/ 480670 w 634344"/>
              <a:gd name="connsiteY218" fmla="*/ 77938 h 518716"/>
              <a:gd name="connsiteX219" fmla="*/ 520455 w 634344"/>
              <a:gd name="connsiteY219" fmla="*/ 77938 h 518716"/>
              <a:gd name="connsiteX220" fmla="*/ 520455 w 634344"/>
              <a:gd name="connsiteY220" fmla="*/ 28818 h 518716"/>
              <a:gd name="connsiteX221" fmla="*/ 509367 w 634344"/>
              <a:gd name="connsiteY221" fmla="*/ 17684 h 518716"/>
              <a:gd name="connsiteX222" fmla="*/ 28697 w 634344"/>
              <a:gd name="connsiteY222" fmla="*/ 0 h 518716"/>
              <a:gd name="connsiteX223" fmla="*/ 509367 w 634344"/>
              <a:gd name="connsiteY223" fmla="*/ 0 h 518716"/>
              <a:gd name="connsiteX224" fmla="*/ 538064 w 634344"/>
              <a:gd name="connsiteY224" fmla="*/ 28818 h 518716"/>
              <a:gd name="connsiteX225" fmla="*/ 538064 w 634344"/>
              <a:gd name="connsiteY225" fmla="*/ 311754 h 518716"/>
              <a:gd name="connsiteX226" fmla="*/ 554369 w 634344"/>
              <a:gd name="connsiteY226" fmla="*/ 328127 h 518716"/>
              <a:gd name="connsiteX227" fmla="*/ 559587 w 634344"/>
              <a:gd name="connsiteY227" fmla="*/ 333367 h 518716"/>
              <a:gd name="connsiteX228" fmla="*/ 567413 w 634344"/>
              <a:gd name="connsiteY228" fmla="*/ 332712 h 518716"/>
              <a:gd name="connsiteX229" fmla="*/ 598066 w 634344"/>
              <a:gd name="connsiteY229" fmla="*/ 334677 h 518716"/>
              <a:gd name="connsiteX230" fmla="*/ 605240 w 634344"/>
              <a:gd name="connsiteY230" fmla="*/ 364804 h 518716"/>
              <a:gd name="connsiteX231" fmla="*/ 605893 w 634344"/>
              <a:gd name="connsiteY231" fmla="*/ 372009 h 518716"/>
              <a:gd name="connsiteX232" fmla="*/ 612415 w 634344"/>
              <a:gd name="connsiteY232" fmla="*/ 376593 h 518716"/>
              <a:gd name="connsiteX233" fmla="*/ 633937 w 634344"/>
              <a:gd name="connsiteY233" fmla="*/ 398206 h 518716"/>
              <a:gd name="connsiteX234" fmla="*/ 620893 w 634344"/>
              <a:gd name="connsiteY234" fmla="*/ 425714 h 518716"/>
              <a:gd name="connsiteX235" fmla="*/ 616328 w 634344"/>
              <a:gd name="connsiteY235" fmla="*/ 432264 h 518716"/>
              <a:gd name="connsiteX236" fmla="*/ 618284 w 634344"/>
              <a:gd name="connsiteY236" fmla="*/ 439468 h 518716"/>
              <a:gd name="connsiteX237" fmla="*/ 620893 w 634344"/>
              <a:gd name="connsiteY237" fmla="*/ 470250 h 518716"/>
              <a:gd name="connsiteX238" fmla="*/ 593501 w 634344"/>
              <a:gd name="connsiteY238" fmla="*/ 482694 h 518716"/>
              <a:gd name="connsiteX239" fmla="*/ 586327 w 634344"/>
              <a:gd name="connsiteY239" fmla="*/ 484659 h 518716"/>
              <a:gd name="connsiteX240" fmla="*/ 583066 w 634344"/>
              <a:gd name="connsiteY240" fmla="*/ 491864 h 518716"/>
              <a:gd name="connsiteX241" fmla="*/ 565456 w 634344"/>
              <a:gd name="connsiteY241" fmla="*/ 516751 h 518716"/>
              <a:gd name="connsiteX242" fmla="*/ 536107 w 634344"/>
              <a:gd name="connsiteY242" fmla="*/ 508237 h 518716"/>
              <a:gd name="connsiteX243" fmla="*/ 523063 w 634344"/>
              <a:gd name="connsiteY243" fmla="*/ 508237 h 518716"/>
              <a:gd name="connsiteX244" fmla="*/ 502193 w 634344"/>
              <a:gd name="connsiteY244" fmla="*/ 518716 h 518716"/>
              <a:gd name="connsiteX245" fmla="*/ 493062 w 634344"/>
              <a:gd name="connsiteY245" fmla="*/ 516751 h 518716"/>
              <a:gd name="connsiteX246" fmla="*/ 476105 w 634344"/>
              <a:gd name="connsiteY246" fmla="*/ 491864 h 518716"/>
              <a:gd name="connsiteX247" fmla="*/ 472844 w 634344"/>
              <a:gd name="connsiteY247" fmla="*/ 484659 h 518716"/>
              <a:gd name="connsiteX248" fmla="*/ 465018 w 634344"/>
              <a:gd name="connsiteY248" fmla="*/ 482694 h 518716"/>
              <a:gd name="connsiteX249" fmla="*/ 437625 w 634344"/>
              <a:gd name="connsiteY249" fmla="*/ 470250 h 518716"/>
              <a:gd name="connsiteX250" fmla="*/ 435017 w 634344"/>
              <a:gd name="connsiteY250" fmla="*/ 463701 h 518716"/>
              <a:gd name="connsiteX251" fmla="*/ 28697 w 634344"/>
              <a:gd name="connsiteY251" fmla="*/ 463701 h 518716"/>
              <a:gd name="connsiteX252" fmla="*/ 0 w 634344"/>
              <a:gd name="connsiteY252" fmla="*/ 434228 h 518716"/>
              <a:gd name="connsiteX253" fmla="*/ 0 w 634344"/>
              <a:gd name="connsiteY253" fmla="*/ 28818 h 518716"/>
              <a:gd name="connsiteX254" fmla="*/ 28697 w 634344"/>
              <a:gd name="connsiteY254" fmla="*/ 0 h 51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634344" h="518716">
                <a:moveTo>
                  <a:pt x="66794" y="388843"/>
                </a:moveTo>
                <a:lnTo>
                  <a:pt x="241395" y="388843"/>
                </a:lnTo>
                <a:cubicBezTo>
                  <a:pt x="245989" y="388843"/>
                  <a:pt x="249928" y="392546"/>
                  <a:pt x="249928" y="397484"/>
                </a:cubicBezTo>
                <a:cubicBezTo>
                  <a:pt x="249928" y="401804"/>
                  <a:pt x="245989" y="405508"/>
                  <a:pt x="241395" y="405508"/>
                </a:cubicBezTo>
                <a:lnTo>
                  <a:pt x="66794" y="405508"/>
                </a:lnTo>
                <a:cubicBezTo>
                  <a:pt x="61543" y="405508"/>
                  <a:pt x="57605" y="401804"/>
                  <a:pt x="57605" y="397484"/>
                </a:cubicBezTo>
                <a:cubicBezTo>
                  <a:pt x="57605" y="392546"/>
                  <a:pt x="61543" y="388843"/>
                  <a:pt x="66794" y="388843"/>
                </a:cubicBezTo>
                <a:close/>
                <a:moveTo>
                  <a:pt x="560217" y="383417"/>
                </a:moveTo>
                <a:cubicBezTo>
                  <a:pt x="563518" y="380201"/>
                  <a:pt x="568798" y="380201"/>
                  <a:pt x="572099" y="383417"/>
                </a:cubicBezTo>
                <a:cubicBezTo>
                  <a:pt x="575399" y="386633"/>
                  <a:pt x="575399" y="391778"/>
                  <a:pt x="572099" y="394994"/>
                </a:cubicBezTo>
                <a:lnTo>
                  <a:pt x="522593" y="443876"/>
                </a:lnTo>
                <a:cubicBezTo>
                  <a:pt x="521273" y="445163"/>
                  <a:pt x="519292" y="445806"/>
                  <a:pt x="516652" y="445806"/>
                </a:cubicBezTo>
                <a:cubicBezTo>
                  <a:pt x="514672" y="445806"/>
                  <a:pt x="512032" y="445163"/>
                  <a:pt x="510051" y="443876"/>
                </a:cubicBezTo>
                <a:lnTo>
                  <a:pt x="484308" y="418149"/>
                </a:lnTo>
                <a:cubicBezTo>
                  <a:pt x="481008" y="414933"/>
                  <a:pt x="481008" y="409144"/>
                  <a:pt x="484308" y="405928"/>
                </a:cubicBezTo>
                <a:cubicBezTo>
                  <a:pt x="488269" y="402712"/>
                  <a:pt x="493549" y="402712"/>
                  <a:pt x="496850" y="405928"/>
                </a:cubicBezTo>
                <a:lnTo>
                  <a:pt x="516652" y="425224"/>
                </a:lnTo>
                <a:close/>
                <a:moveTo>
                  <a:pt x="66794" y="348519"/>
                </a:moveTo>
                <a:lnTo>
                  <a:pt x="241395" y="348519"/>
                </a:lnTo>
                <a:cubicBezTo>
                  <a:pt x="245989" y="348519"/>
                  <a:pt x="249928" y="352222"/>
                  <a:pt x="249928" y="356543"/>
                </a:cubicBezTo>
                <a:cubicBezTo>
                  <a:pt x="249928" y="361480"/>
                  <a:pt x="245989" y="365184"/>
                  <a:pt x="241395" y="365184"/>
                </a:cubicBezTo>
                <a:lnTo>
                  <a:pt x="66794" y="365184"/>
                </a:lnTo>
                <a:cubicBezTo>
                  <a:pt x="61543" y="365184"/>
                  <a:pt x="57605" y="361480"/>
                  <a:pt x="57605" y="356543"/>
                </a:cubicBezTo>
                <a:cubicBezTo>
                  <a:pt x="57605" y="352222"/>
                  <a:pt x="61543" y="348519"/>
                  <a:pt x="66794" y="348519"/>
                </a:cubicBezTo>
                <a:close/>
                <a:moveTo>
                  <a:pt x="529585" y="327472"/>
                </a:moveTo>
                <a:cubicBezTo>
                  <a:pt x="527629" y="327472"/>
                  <a:pt x="523063" y="328127"/>
                  <a:pt x="521107" y="334022"/>
                </a:cubicBezTo>
                <a:cubicBezTo>
                  <a:pt x="518498" y="341226"/>
                  <a:pt x="512628" y="347121"/>
                  <a:pt x="504802" y="349740"/>
                </a:cubicBezTo>
                <a:cubicBezTo>
                  <a:pt x="497628" y="353015"/>
                  <a:pt x="489801" y="351705"/>
                  <a:pt x="482627" y="347776"/>
                </a:cubicBezTo>
                <a:cubicBezTo>
                  <a:pt x="479366" y="345811"/>
                  <a:pt x="476757" y="346466"/>
                  <a:pt x="474801" y="347121"/>
                </a:cubicBezTo>
                <a:cubicBezTo>
                  <a:pt x="473496" y="347776"/>
                  <a:pt x="472192" y="348431"/>
                  <a:pt x="471540" y="349740"/>
                </a:cubicBezTo>
                <a:cubicBezTo>
                  <a:pt x="470888" y="350395"/>
                  <a:pt x="470888" y="350395"/>
                  <a:pt x="470235" y="351050"/>
                </a:cubicBezTo>
                <a:cubicBezTo>
                  <a:pt x="470235" y="351705"/>
                  <a:pt x="470235" y="351705"/>
                  <a:pt x="470235" y="352360"/>
                </a:cubicBezTo>
                <a:cubicBezTo>
                  <a:pt x="469583" y="353015"/>
                  <a:pt x="469583" y="353015"/>
                  <a:pt x="469583" y="353015"/>
                </a:cubicBezTo>
                <a:cubicBezTo>
                  <a:pt x="469583" y="353670"/>
                  <a:pt x="469583" y="353670"/>
                  <a:pt x="469583" y="353670"/>
                </a:cubicBezTo>
                <a:cubicBezTo>
                  <a:pt x="469583" y="354325"/>
                  <a:pt x="469583" y="354325"/>
                  <a:pt x="469583" y="354325"/>
                </a:cubicBezTo>
                <a:cubicBezTo>
                  <a:pt x="469583" y="354980"/>
                  <a:pt x="469583" y="355635"/>
                  <a:pt x="469583" y="355635"/>
                </a:cubicBezTo>
                <a:cubicBezTo>
                  <a:pt x="469583" y="355635"/>
                  <a:pt x="469583" y="356290"/>
                  <a:pt x="469583" y="356945"/>
                </a:cubicBezTo>
                <a:cubicBezTo>
                  <a:pt x="469583" y="356945"/>
                  <a:pt x="469583" y="357600"/>
                  <a:pt x="470235" y="358255"/>
                </a:cubicBezTo>
                <a:cubicBezTo>
                  <a:pt x="472192" y="364149"/>
                  <a:pt x="472192" y="370044"/>
                  <a:pt x="470235" y="375938"/>
                </a:cubicBezTo>
                <a:cubicBezTo>
                  <a:pt x="469583" y="377903"/>
                  <a:pt x="469583" y="379213"/>
                  <a:pt x="468279" y="381178"/>
                </a:cubicBezTo>
                <a:cubicBezTo>
                  <a:pt x="466974" y="383143"/>
                  <a:pt x="466322" y="384453"/>
                  <a:pt x="465018" y="385762"/>
                </a:cubicBezTo>
                <a:cubicBezTo>
                  <a:pt x="464366" y="385762"/>
                  <a:pt x="464366" y="385762"/>
                  <a:pt x="464366" y="385762"/>
                </a:cubicBezTo>
                <a:cubicBezTo>
                  <a:pt x="463061" y="387727"/>
                  <a:pt x="461757" y="388382"/>
                  <a:pt x="460452" y="389692"/>
                </a:cubicBezTo>
                <a:cubicBezTo>
                  <a:pt x="459800" y="389692"/>
                  <a:pt x="459800" y="389692"/>
                  <a:pt x="459800" y="389692"/>
                </a:cubicBezTo>
                <a:cubicBezTo>
                  <a:pt x="456539" y="391657"/>
                  <a:pt x="453278" y="393622"/>
                  <a:pt x="449365" y="393622"/>
                </a:cubicBezTo>
                <a:cubicBezTo>
                  <a:pt x="448713" y="394277"/>
                  <a:pt x="447408" y="394932"/>
                  <a:pt x="446756" y="394932"/>
                </a:cubicBezTo>
                <a:cubicBezTo>
                  <a:pt x="445452" y="395587"/>
                  <a:pt x="444800" y="396242"/>
                  <a:pt x="444800" y="396896"/>
                </a:cubicBezTo>
                <a:cubicBezTo>
                  <a:pt x="444800" y="396896"/>
                  <a:pt x="444800" y="396896"/>
                  <a:pt x="444147" y="396896"/>
                </a:cubicBezTo>
                <a:cubicBezTo>
                  <a:pt x="443495" y="398206"/>
                  <a:pt x="442843" y="399516"/>
                  <a:pt x="442191" y="400171"/>
                </a:cubicBezTo>
                <a:cubicBezTo>
                  <a:pt x="441539" y="402791"/>
                  <a:pt x="442191" y="406066"/>
                  <a:pt x="444800" y="409340"/>
                </a:cubicBezTo>
                <a:lnTo>
                  <a:pt x="445452" y="409340"/>
                </a:lnTo>
                <a:cubicBezTo>
                  <a:pt x="445452" y="409995"/>
                  <a:pt x="446104" y="409995"/>
                  <a:pt x="446756" y="410650"/>
                </a:cubicBezTo>
                <a:cubicBezTo>
                  <a:pt x="450669" y="412615"/>
                  <a:pt x="453930" y="415890"/>
                  <a:pt x="455887" y="419165"/>
                </a:cubicBezTo>
                <a:lnTo>
                  <a:pt x="458496" y="421784"/>
                </a:lnTo>
                <a:lnTo>
                  <a:pt x="457191" y="421784"/>
                </a:lnTo>
                <a:cubicBezTo>
                  <a:pt x="458496" y="424404"/>
                  <a:pt x="459148" y="426369"/>
                  <a:pt x="459800" y="428989"/>
                </a:cubicBezTo>
                <a:cubicBezTo>
                  <a:pt x="459800" y="430954"/>
                  <a:pt x="459800" y="432918"/>
                  <a:pt x="459800" y="434883"/>
                </a:cubicBezTo>
                <a:cubicBezTo>
                  <a:pt x="459800" y="439468"/>
                  <a:pt x="458496" y="444053"/>
                  <a:pt x="455887" y="447327"/>
                </a:cubicBezTo>
                <a:cubicBezTo>
                  <a:pt x="455887" y="447982"/>
                  <a:pt x="455887" y="447982"/>
                  <a:pt x="455887" y="447982"/>
                </a:cubicBezTo>
                <a:cubicBezTo>
                  <a:pt x="455235" y="448637"/>
                  <a:pt x="455235" y="448637"/>
                  <a:pt x="455235" y="449292"/>
                </a:cubicBezTo>
                <a:cubicBezTo>
                  <a:pt x="454583" y="449292"/>
                  <a:pt x="453930" y="450602"/>
                  <a:pt x="453930" y="450602"/>
                </a:cubicBezTo>
                <a:cubicBezTo>
                  <a:pt x="453278" y="451257"/>
                  <a:pt x="452626" y="452567"/>
                  <a:pt x="452626" y="453222"/>
                </a:cubicBezTo>
                <a:lnTo>
                  <a:pt x="451974" y="453222"/>
                </a:lnTo>
                <a:cubicBezTo>
                  <a:pt x="451974" y="453877"/>
                  <a:pt x="451974" y="454532"/>
                  <a:pt x="451974" y="455842"/>
                </a:cubicBezTo>
                <a:lnTo>
                  <a:pt x="451974" y="456496"/>
                </a:lnTo>
                <a:cubicBezTo>
                  <a:pt x="451322" y="458461"/>
                  <a:pt x="452626" y="460426"/>
                  <a:pt x="452626" y="461081"/>
                </a:cubicBezTo>
                <a:cubicBezTo>
                  <a:pt x="453930" y="462391"/>
                  <a:pt x="456539" y="466976"/>
                  <a:pt x="462409" y="465666"/>
                </a:cubicBezTo>
                <a:cubicBezTo>
                  <a:pt x="463713" y="465011"/>
                  <a:pt x="465018" y="465011"/>
                  <a:pt x="466974" y="465011"/>
                </a:cubicBezTo>
                <a:cubicBezTo>
                  <a:pt x="473496" y="465011"/>
                  <a:pt x="479366" y="466976"/>
                  <a:pt x="483932" y="470905"/>
                </a:cubicBezTo>
                <a:cubicBezTo>
                  <a:pt x="489801" y="476145"/>
                  <a:pt x="493714" y="483349"/>
                  <a:pt x="493062" y="491864"/>
                </a:cubicBezTo>
                <a:cubicBezTo>
                  <a:pt x="493062" y="497758"/>
                  <a:pt x="497628" y="499723"/>
                  <a:pt x="498932" y="500378"/>
                </a:cubicBezTo>
                <a:cubicBezTo>
                  <a:pt x="500236" y="501033"/>
                  <a:pt x="505454" y="501688"/>
                  <a:pt x="509367" y="497758"/>
                </a:cubicBezTo>
                <a:cubicBezTo>
                  <a:pt x="513933" y="491209"/>
                  <a:pt x="521759" y="487934"/>
                  <a:pt x="529585" y="487934"/>
                </a:cubicBezTo>
                <a:cubicBezTo>
                  <a:pt x="537412" y="487934"/>
                  <a:pt x="544586" y="491209"/>
                  <a:pt x="549804" y="497758"/>
                </a:cubicBezTo>
                <a:cubicBezTo>
                  <a:pt x="553717" y="501688"/>
                  <a:pt x="558282" y="501033"/>
                  <a:pt x="559587" y="500378"/>
                </a:cubicBezTo>
                <a:cubicBezTo>
                  <a:pt x="560891" y="499723"/>
                  <a:pt x="565456" y="497758"/>
                  <a:pt x="565456" y="491864"/>
                </a:cubicBezTo>
                <a:cubicBezTo>
                  <a:pt x="565456" y="483349"/>
                  <a:pt x="568717" y="476145"/>
                  <a:pt x="575239" y="470905"/>
                </a:cubicBezTo>
                <a:cubicBezTo>
                  <a:pt x="581109" y="466321"/>
                  <a:pt x="588936" y="463701"/>
                  <a:pt x="596762" y="465666"/>
                </a:cubicBezTo>
                <a:cubicBezTo>
                  <a:pt x="602632" y="466321"/>
                  <a:pt x="605240" y="462391"/>
                  <a:pt x="605893" y="461081"/>
                </a:cubicBezTo>
                <a:cubicBezTo>
                  <a:pt x="606545" y="459771"/>
                  <a:pt x="609154" y="455187"/>
                  <a:pt x="605240" y="450602"/>
                </a:cubicBezTo>
                <a:cubicBezTo>
                  <a:pt x="600023" y="444707"/>
                  <a:pt x="598066" y="436848"/>
                  <a:pt x="599371" y="428989"/>
                </a:cubicBezTo>
                <a:cubicBezTo>
                  <a:pt x="600675" y="421129"/>
                  <a:pt x="605240" y="414580"/>
                  <a:pt x="612415" y="410650"/>
                </a:cubicBezTo>
                <a:cubicBezTo>
                  <a:pt x="616980" y="407376"/>
                  <a:pt x="616980" y="402791"/>
                  <a:pt x="616980" y="400826"/>
                </a:cubicBezTo>
                <a:cubicBezTo>
                  <a:pt x="616328" y="399516"/>
                  <a:pt x="615023" y="394932"/>
                  <a:pt x="609154" y="393622"/>
                </a:cubicBezTo>
                <a:cubicBezTo>
                  <a:pt x="601979" y="392312"/>
                  <a:pt x="594805" y="387727"/>
                  <a:pt x="590892" y="381178"/>
                </a:cubicBezTo>
                <a:cubicBezTo>
                  <a:pt x="586979" y="373973"/>
                  <a:pt x="586327" y="365459"/>
                  <a:pt x="588936" y="358255"/>
                </a:cubicBezTo>
                <a:cubicBezTo>
                  <a:pt x="590892" y="353015"/>
                  <a:pt x="586979" y="349740"/>
                  <a:pt x="586327" y="348431"/>
                </a:cubicBezTo>
                <a:cubicBezTo>
                  <a:pt x="585674" y="347776"/>
                  <a:pt x="581109" y="344501"/>
                  <a:pt x="575892" y="347776"/>
                </a:cubicBezTo>
                <a:cubicBezTo>
                  <a:pt x="569370" y="351705"/>
                  <a:pt x="560891" y="353015"/>
                  <a:pt x="553717" y="349740"/>
                </a:cubicBezTo>
                <a:cubicBezTo>
                  <a:pt x="545890" y="347121"/>
                  <a:pt x="540021" y="341226"/>
                  <a:pt x="538064" y="334022"/>
                </a:cubicBezTo>
                <a:cubicBezTo>
                  <a:pt x="536107" y="328127"/>
                  <a:pt x="530890" y="327472"/>
                  <a:pt x="529585" y="327472"/>
                </a:cubicBezTo>
                <a:close/>
                <a:moveTo>
                  <a:pt x="66794" y="311074"/>
                </a:moveTo>
                <a:lnTo>
                  <a:pt x="241395" y="311074"/>
                </a:lnTo>
                <a:cubicBezTo>
                  <a:pt x="245989" y="311074"/>
                  <a:pt x="249928" y="314914"/>
                  <a:pt x="249928" y="319395"/>
                </a:cubicBezTo>
                <a:cubicBezTo>
                  <a:pt x="249928" y="323875"/>
                  <a:pt x="245989" y="327716"/>
                  <a:pt x="241395" y="327716"/>
                </a:cubicBezTo>
                <a:lnTo>
                  <a:pt x="66794" y="327716"/>
                </a:lnTo>
                <a:cubicBezTo>
                  <a:pt x="61543" y="327716"/>
                  <a:pt x="57605" y="323875"/>
                  <a:pt x="57605" y="319395"/>
                </a:cubicBezTo>
                <a:cubicBezTo>
                  <a:pt x="57605" y="314914"/>
                  <a:pt x="61543" y="311074"/>
                  <a:pt x="66794" y="311074"/>
                </a:cubicBezTo>
                <a:close/>
                <a:moveTo>
                  <a:pt x="66770" y="273631"/>
                </a:moveTo>
                <a:lnTo>
                  <a:pt x="162998" y="273631"/>
                </a:lnTo>
                <a:cubicBezTo>
                  <a:pt x="168235" y="273631"/>
                  <a:pt x="172162" y="276831"/>
                  <a:pt x="172162" y="281952"/>
                </a:cubicBezTo>
                <a:cubicBezTo>
                  <a:pt x="172162" y="286432"/>
                  <a:pt x="168235" y="290273"/>
                  <a:pt x="162998" y="290273"/>
                </a:cubicBezTo>
                <a:lnTo>
                  <a:pt x="66770" y="290273"/>
                </a:lnTo>
                <a:cubicBezTo>
                  <a:pt x="61533" y="290273"/>
                  <a:pt x="57605" y="286432"/>
                  <a:pt x="57605" y="281952"/>
                </a:cubicBezTo>
                <a:cubicBezTo>
                  <a:pt x="57605" y="276831"/>
                  <a:pt x="61533" y="273631"/>
                  <a:pt x="66770" y="273631"/>
                </a:cubicBezTo>
                <a:close/>
                <a:moveTo>
                  <a:pt x="320230" y="269837"/>
                </a:moveTo>
                <a:cubicBezTo>
                  <a:pt x="312403" y="269837"/>
                  <a:pt x="306533" y="275732"/>
                  <a:pt x="306533" y="282936"/>
                </a:cubicBezTo>
                <a:lnTo>
                  <a:pt x="306533" y="378558"/>
                </a:lnTo>
                <a:cubicBezTo>
                  <a:pt x="306533" y="394277"/>
                  <a:pt x="319577" y="406721"/>
                  <a:pt x="335230" y="406721"/>
                </a:cubicBezTo>
                <a:lnTo>
                  <a:pt x="425234" y="406721"/>
                </a:lnTo>
                <a:cubicBezTo>
                  <a:pt x="425234" y="406066"/>
                  <a:pt x="425234" y="406066"/>
                  <a:pt x="425234" y="405411"/>
                </a:cubicBezTo>
                <a:cubicBezTo>
                  <a:pt x="425234" y="404756"/>
                  <a:pt x="424581" y="404101"/>
                  <a:pt x="424581" y="403446"/>
                </a:cubicBezTo>
                <a:cubicBezTo>
                  <a:pt x="424581" y="402791"/>
                  <a:pt x="424581" y="402136"/>
                  <a:pt x="424581" y="401481"/>
                </a:cubicBezTo>
                <a:cubicBezTo>
                  <a:pt x="425234" y="400826"/>
                  <a:pt x="425234" y="399516"/>
                  <a:pt x="425234" y="398861"/>
                </a:cubicBezTo>
                <a:cubicBezTo>
                  <a:pt x="425234" y="398861"/>
                  <a:pt x="425234" y="398861"/>
                  <a:pt x="425234" y="398206"/>
                </a:cubicBezTo>
                <a:lnTo>
                  <a:pt x="425234" y="397551"/>
                </a:lnTo>
                <a:cubicBezTo>
                  <a:pt x="425234" y="396896"/>
                  <a:pt x="425886" y="395587"/>
                  <a:pt x="425886" y="394932"/>
                </a:cubicBezTo>
                <a:cubicBezTo>
                  <a:pt x="425886" y="393622"/>
                  <a:pt x="426538" y="392967"/>
                  <a:pt x="427190" y="392312"/>
                </a:cubicBezTo>
                <a:cubicBezTo>
                  <a:pt x="427190" y="391657"/>
                  <a:pt x="427190" y="391657"/>
                  <a:pt x="427190" y="391002"/>
                </a:cubicBezTo>
                <a:cubicBezTo>
                  <a:pt x="427842" y="390347"/>
                  <a:pt x="428495" y="389692"/>
                  <a:pt x="428495" y="389037"/>
                </a:cubicBezTo>
                <a:cubicBezTo>
                  <a:pt x="429147" y="388382"/>
                  <a:pt x="429147" y="388382"/>
                  <a:pt x="429147" y="387727"/>
                </a:cubicBezTo>
                <a:cubicBezTo>
                  <a:pt x="429799" y="387072"/>
                  <a:pt x="430451" y="387072"/>
                  <a:pt x="430451" y="385762"/>
                </a:cubicBezTo>
                <a:cubicBezTo>
                  <a:pt x="431103" y="385108"/>
                  <a:pt x="431103" y="385108"/>
                  <a:pt x="431756" y="385108"/>
                </a:cubicBezTo>
                <a:cubicBezTo>
                  <a:pt x="432408" y="384453"/>
                  <a:pt x="432408" y="383798"/>
                  <a:pt x="433060" y="383143"/>
                </a:cubicBezTo>
                <a:cubicBezTo>
                  <a:pt x="433712" y="383143"/>
                  <a:pt x="434364" y="382488"/>
                  <a:pt x="434364" y="382488"/>
                </a:cubicBezTo>
                <a:cubicBezTo>
                  <a:pt x="435017" y="381833"/>
                  <a:pt x="435669" y="381178"/>
                  <a:pt x="436321" y="381178"/>
                </a:cubicBezTo>
                <a:cubicBezTo>
                  <a:pt x="436321" y="380523"/>
                  <a:pt x="436973" y="380523"/>
                  <a:pt x="437625" y="380523"/>
                </a:cubicBezTo>
                <a:cubicBezTo>
                  <a:pt x="438278" y="379868"/>
                  <a:pt x="438930" y="379213"/>
                  <a:pt x="439582" y="379213"/>
                </a:cubicBezTo>
                <a:cubicBezTo>
                  <a:pt x="440234" y="378558"/>
                  <a:pt x="440886" y="378558"/>
                  <a:pt x="441539" y="378558"/>
                </a:cubicBezTo>
                <a:cubicBezTo>
                  <a:pt x="441539" y="378558"/>
                  <a:pt x="442191" y="377903"/>
                  <a:pt x="442843" y="377248"/>
                </a:cubicBezTo>
                <a:cubicBezTo>
                  <a:pt x="444147" y="377248"/>
                  <a:pt x="445452" y="377248"/>
                  <a:pt x="446756" y="376593"/>
                </a:cubicBezTo>
                <a:cubicBezTo>
                  <a:pt x="449365" y="375938"/>
                  <a:pt x="451974" y="374628"/>
                  <a:pt x="452626" y="372009"/>
                </a:cubicBezTo>
                <a:cubicBezTo>
                  <a:pt x="454583" y="370044"/>
                  <a:pt x="454583" y="367424"/>
                  <a:pt x="453930" y="364804"/>
                </a:cubicBezTo>
                <a:cubicBezTo>
                  <a:pt x="453278" y="363494"/>
                  <a:pt x="452626" y="361530"/>
                  <a:pt x="452626" y="360875"/>
                </a:cubicBezTo>
                <a:cubicBezTo>
                  <a:pt x="452626" y="360220"/>
                  <a:pt x="452626" y="360220"/>
                  <a:pt x="452626" y="359565"/>
                </a:cubicBezTo>
                <a:cubicBezTo>
                  <a:pt x="451974" y="358255"/>
                  <a:pt x="451974" y="357600"/>
                  <a:pt x="451974" y="356290"/>
                </a:cubicBezTo>
                <a:lnTo>
                  <a:pt x="451974" y="355635"/>
                </a:lnTo>
                <a:cubicBezTo>
                  <a:pt x="451974" y="353015"/>
                  <a:pt x="451974" y="350395"/>
                  <a:pt x="452626" y="347776"/>
                </a:cubicBezTo>
                <a:cubicBezTo>
                  <a:pt x="452626" y="347776"/>
                  <a:pt x="452626" y="347776"/>
                  <a:pt x="453278" y="347776"/>
                </a:cubicBezTo>
                <a:cubicBezTo>
                  <a:pt x="453278" y="346466"/>
                  <a:pt x="453930" y="345156"/>
                  <a:pt x="454583" y="343846"/>
                </a:cubicBezTo>
                <a:cubicBezTo>
                  <a:pt x="454583" y="343846"/>
                  <a:pt x="455235" y="343846"/>
                  <a:pt x="455235" y="343191"/>
                </a:cubicBezTo>
                <a:cubicBezTo>
                  <a:pt x="455235" y="342536"/>
                  <a:pt x="455887" y="341226"/>
                  <a:pt x="456539" y="340571"/>
                </a:cubicBezTo>
                <a:cubicBezTo>
                  <a:pt x="456539" y="339916"/>
                  <a:pt x="456539" y="339916"/>
                  <a:pt x="457191" y="339261"/>
                </a:cubicBezTo>
                <a:cubicBezTo>
                  <a:pt x="457844" y="338606"/>
                  <a:pt x="458496" y="337951"/>
                  <a:pt x="459148" y="337297"/>
                </a:cubicBezTo>
                <a:cubicBezTo>
                  <a:pt x="459800" y="337297"/>
                  <a:pt x="459800" y="336642"/>
                  <a:pt x="460452" y="335987"/>
                </a:cubicBezTo>
                <a:cubicBezTo>
                  <a:pt x="461105" y="335987"/>
                  <a:pt x="461105" y="335332"/>
                  <a:pt x="461105" y="334677"/>
                </a:cubicBezTo>
                <a:cubicBezTo>
                  <a:pt x="461757" y="334677"/>
                  <a:pt x="462409" y="334677"/>
                  <a:pt x="462409" y="334677"/>
                </a:cubicBezTo>
                <a:cubicBezTo>
                  <a:pt x="462409" y="334677"/>
                  <a:pt x="462409" y="334022"/>
                  <a:pt x="463061" y="334022"/>
                </a:cubicBezTo>
                <a:lnTo>
                  <a:pt x="463061" y="282936"/>
                </a:lnTo>
                <a:cubicBezTo>
                  <a:pt x="463061" y="275732"/>
                  <a:pt x="456539" y="269837"/>
                  <a:pt x="449365" y="269837"/>
                </a:cubicBezTo>
                <a:close/>
                <a:moveTo>
                  <a:pt x="75003" y="94967"/>
                </a:moveTo>
                <a:lnTo>
                  <a:pt x="75003" y="212202"/>
                </a:lnTo>
                <a:cubicBezTo>
                  <a:pt x="75003" y="212857"/>
                  <a:pt x="75655" y="213512"/>
                  <a:pt x="76307" y="213512"/>
                </a:cubicBezTo>
                <a:lnTo>
                  <a:pt x="461757" y="213512"/>
                </a:lnTo>
                <a:cubicBezTo>
                  <a:pt x="462409" y="213512"/>
                  <a:pt x="463061" y="212857"/>
                  <a:pt x="463061" y="212202"/>
                </a:cubicBezTo>
                <a:lnTo>
                  <a:pt x="463061" y="94967"/>
                </a:lnTo>
                <a:close/>
                <a:moveTo>
                  <a:pt x="16957" y="94967"/>
                </a:moveTo>
                <a:lnTo>
                  <a:pt x="16957" y="434228"/>
                </a:lnTo>
                <a:cubicBezTo>
                  <a:pt x="16957" y="440778"/>
                  <a:pt x="22175" y="446017"/>
                  <a:pt x="28697" y="446017"/>
                </a:cubicBezTo>
                <a:lnTo>
                  <a:pt x="436321" y="446017"/>
                </a:lnTo>
                <a:cubicBezTo>
                  <a:pt x="436321" y="445362"/>
                  <a:pt x="436973" y="445362"/>
                  <a:pt x="437625" y="444053"/>
                </a:cubicBezTo>
                <a:cubicBezTo>
                  <a:pt x="437625" y="444053"/>
                  <a:pt x="437625" y="443398"/>
                  <a:pt x="438278" y="442743"/>
                </a:cubicBezTo>
                <a:cubicBezTo>
                  <a:pt x="438930" y="441433"/>
                  <a:pt x="439582" y="440123"/>
                  <a:pt x="440886" y="439468"/>
                </a:cubicBezTo>
                <a:cubicBezTo>
                  <a:pt x="442191" y="437503"/>
                  <a:pt x="442843" y="434883"/>
                  <a:pt x="442191" y="432264"/>
                </a:cubicBezTo>
                <a:cubicBezTo>
                  <a:pt x="442191" y="429644"/>
                  <a:pt x="440886" y="427024"/>
                  <a:pt x="438278" y="425714"/>
                </a:cubicBezTo>
                <a:cubicBezTo>
                  <a:pt x="437625" y="425714"/>
                  <a:pt x="436973" y="425059"/>
                  <a:pt x="436321" y="425059"/>
                </a:cubicBezTo>
                <a:cubicBezTo>
                  <a:pt x="435669" y="425059"/>
                  <a:pt x="435017" y="425059"/>
                  <a:pt x="434364" y="425059"/>
                </a:cubicBezTo>
                <a:lnTo>
                  <a:pt x="335230" y="425059"/>
                </a:lnTo>
                <a:cubicBezTo>
                  <a:pt x="309794" y="425059"/>
                  <a:pt x="288924" y="404101"/>
                  <a:pt x="288924" y="378558"/>
                </a:cubicBezTo>
                <a:lnTo>
                  <a:pt x="288924" y="282936"/>
                </a:lnTo>
                <a:cubicBezTo>
                  <a:pt x="288924" y="265908"/>
                  <a:pt x="302620" y="252154"/>
                  <a:pt x="320230" y="252154"/>
                </a:cubicBezTo>
                <a:lnTo>
                  <a:pt x="449365" y="252154"/>
                </a:lnTo>
                <a:cubicBezTo>
                  <a:pt x="466322" y="252154"/>
                  <a:pt x="480670" y="265908"/>
                  <a:pt x="480670" y="282936"/>
                </a:cubicBezTo>
                <a:lnTo>
                  <a:pt x="480670" y="328782"/>
                </a:lnTo>
                <a:cubicBezTo>
                  <a:pt x="483932" y="329437"/>
                  <a:pt x="487845" y="330747"/>
                  <a:pt x="491758" y="332712"/>
                </a:cubicBezTo>
                <a:cubicBezTo>
                  <a:pt x="493714" y="334022"/>
                  <a:pt x="496975" y="334022"/>
                  <a:pt x="498932" y="333367"/>
                </a:cubicBezTo>
                <a:cubicBezTo>
                  <a:pt x="502193" y="332712"/>
                  <a:pt x="503497" y="330747"/>
                  <a:pt x="504802" y="328127"/>
                </a:cubicBezTo>
                <a:cubicBezTo>
                  <a:pt x="504802" y="326162"/>
                  <a:pt x="506106" y="324198"/>
                  <a:pt x="507411" y="322888"/>
                </a:cubicBezTo>
                <a:cubicBezTo>
                  <a:pt x="507411" y="322888"/>
                  <a:pt x="507411" y="322233"/>
                  <a:pt x="507411" y="321578"/>
                </a:cubicBezTo>
                <a:cubicBezTo>
                  <a:pt x="508715" y="320268"/>
                  <a:pt x="509367" y="319613"/>
                  <a:pt x="510672" y="318303"/>
                </a:cubicBezTo>
                <a:cubicBezTo>
                  <a:pt x="510672" y="318303"/>
                  <a:pt x="510672" y="317648"/>
                  <a:pt x="511324" y="317648"/>
                </a:cubicBezTo>
                <a:cubicBezTo>
                  <a:pt x="512628" y="316338"/>
                  <a:pt x="513280" y="315683"/>
                  <a:pt x="515237" y="314373"/>
                </a:cubicBezTo>
                <a:cubicBezTo>
                  <a:pt x="515889" y="314373"/>
                  <a:pt x="515889" y="314373"/>
                  <a:pt x="516541" y="313719"/>
                </a:cubicBezTo>
                <a:cubicBezTo>
                  <a:pt x="517194" y="313064"/>
                  <a:pt x="518498" y="312409"/>
                  <a:pt x="520455" y="312409"/>
                </a:cubicBezTo>
                <a:cubicBezTo>
                  <a:pt x="520455" y="311754"/>
                  <a:pt x="520455" y="311754"/>
                  <a:pt x="520455" y="311754"/>
                </a:cubicBezTo>
                <a:lnTo>
                  <a:pt x="520455" y="94967"/>
                </a:lnTo>
                <a:lnTo>
                  <a:pt x="480670" y="94967"/>
                </a:lnTo>
                <a:lnTo>
                  <a:pt x="480670" y="212202"/>
                </a:lnTo>
                <a:cubicBezTo>
                  <a:pt x="480670" y="222681"/>
                  <a:pt x="472192" y="230541"/>
                  <a:pt x="461757" y="230541"/>
                </a:cubicBezTo>
                <a:lnTo>
                  <a:pt x="76307" y="230541"/>
                </a:lnTo>
                <a:cubicBezTo>
                  <a:pt x="65872" y="230541"/>
                  <a:pt x="57393" y="222681"/>
                  <a:pt x="57393" y="212202"/>
                </a:cubicBezTo>
                <a:lnTo>
                  <a:pt x="57393" y="94967"/>
                </a:lnTo>
                <a:close/>
                <a:moveTo>
                  <a:pt x="470602" y="40326"/>
                </a:moveTo>
                <a:cubicBezTo>
                  <a:pt x="475805" y="40326"/>
                  <a:pt x="480358" y="45031"/>
                  <a:pt x="480358" y="50408"/>
                </a:cubicBezTo>
                <a:cubicBezTo>
                  <a:pt x="480358" y="55784"/>
                  <a:pt x="475805" y="59817"/>
                  <a:pt x="470602" y="59817"/>
                </a:cubicBezTo>
                <a:cubicBezTo>
                  <a:pt x="465399" y="59817"/>
                  <a:pt x="460847" y="55784"/>
                  <a:pt x="460847" y="50408"/>
                </a:cubicBezTo>
                <a:cubicBezTo>
                  <a:pt x="460847" y="45031"/>
                  <a:pt x="465399" y="40326"/>
                  <a:pt x="470602" y="40326"/>
                </a:cubicBezTo>
                <a:close/>
                <a:moveTo>
                  <a:pt x="432812" y="40326"/>
                </a:moveTo>
                <a:cubicBezTo>
                  <a:pt x="438189" y="40326"/>
                  <a:pt x="442894" y="45031"/>
                  <a:pt x="442894" y="50408"/>
                </a:cubicBezTo>
                <a:cubicBezTo>
                  <a:pt x="442894" y="55784"/>
                  <a:pt x="438189" y="59817"/>
                  <a:pt x="432812" y="59817"/>
                </a:cubicBezTo>
                <a:cubicBezTo>
                  <a:pt x="428108" y="59817"/>
                  <a:pt x="423403" y="55784"/>
                  <a:pt x="423403" y="50408"/>
                </a:cubicBezTo>
                <a:cubicBezTo>
                  <a:pt x="423403" y="45031"/>
                  <a:pt x="428108" y="40326"/>
                  <a:pt x="432812" y="40326"/>
                </a:cubicBezTo>
                <a:close/>
                <a:moveTo>
                  <a:pt x="395367" y="40326"/>
                </a:moveTo>
                <a:cubicBezTo>
                  <a:pt x="400744" y="40326"/>
                  <a:pt x="405448" y="45031"/>
                  <a:pt x="405448" y="50408"/>
                </a:cubicBezTo>
                <a:cubicBezTo>
                  <a:pt x="405448" y="55784"/>
                  <a:pt x="400744" y="59817"/>
                  <a:pt x="395367" y="59817"/>
                </a:cubicBezTo>
                <a:cubicBezTo>
                  <a:pt x="389991" y="59817"/>
                  <a:pt x="385959" y="55784"/>
                  <a:pt x="385959" y="50408"/>
                </a:cubicBezTo>
                <a:cubicBezTo>
                  <a:pt x="385959" y="45031"/>
                  <a:pt x="389991" y="40326"/>
                  <a:pt x="395367" y="40326"/>
                </a:cubicBezTo>
                <a:close/>
                <a:moveTo>
                  <a:pt x="66910" y="40325"/>
                </a:moveTo>
                <a:lnTo>
                  <a:pt x="125402" y="40325"/>
                </a:lnTo>
                <a:cubicBezTo>
                  <a:pt x="130719" y="40325"/>
                  <a:pt x="134707" y="44646"/>
                  <a:pt x="134707" y="48966"/>
                </a:cubicBezTo>
                <a:cubicBezTo>
                  <a:pt x="134707" y="53286"/>
                  <a:pt x="130719" y="56990"/>
                  <a:pt x="125402" y="56990"/>
                </a:cubicBezTo>
                <a:lnTo>
                  <a:pt x="66910" y="56990"/>
                </a:lnTo>
                <a:cubicBezTo>
                  <a:pt x="61593" y="56990"/>
                  <a:pt x="57605" y="53286"/>
                  <a:pt x="57605" y="48966"/>
                </a:cubicBezTo>
                <a:cubicBezTo>
                  <a:pt x="57605" y="44646"/>
                  <a:pt x="61593" y="40325"/>
                  <a:pt x="66910" y="40325"/>
                </a:cubicBezTo>
                <a:close/>
                <a:moveTo>
                  <a:pt x="28697" y="17684"/>
                </a:moveTo>
                <a:cubicBezTo>
                  <a:pt x="22175" y="17684"/>
                  <a:pt x="16957" y="22923"/>
                  <a:pt x="16957" y="28818"/>
                </a:cubicBezTo>
                <a:lnTo>
                  <a:pt x="16957" y="77938"/>
                </a:lnTo>
                <a:lnTo>
                  <a:pt x="57393" y="77938"/>
                </a:lnTo>
                <a:lnTo>
                  <a:pt x="480670" y="77938"/>
                </a:lnTo>
                <a:lnTo>
                  <a:pt x="520455" y="77938"/>
                </a:lnTo>
                <a:lnTo>
                  <a:pt x="520455" y="28818"/>
                </a:lnTo>
                <a:cubicBezTo>
                  <a:pt x="520455" y="22923"/>
                  <a:pt x="515889" y="17684"/>
                  <a:pt x="509367" y="17684"/>
                </a:cubicBezTo>
                <a:close/>
                <a:moveTo>
                  <a:pt x="28697" y="0"/>
                </a:moveTo>
                <a:lnTo>
                  <a:pt x="509367" y="0"/>
                </a:lnTo>
                <a:cubicBezTo>
                  <a:pt x="525020" y="0"/>
                  <a:pt x="538064" y="13099"/>
                  <a:pt x="538064" y="28818"/>
                </a:cubicBezTo>
                <a:lnTo>
                  <a:pt x="538064" y="311754"/>
                </a:lnTo>
                <a:cubicBezTo>
                  <a:pt x="545238" y="314373"/>
                  <a:pt x="551760" y="320268"/>
                  <a:pt x="554369" y="328127"/>
                </a:cubicBezTo>
                <a:cubicBezTo>
                  <a:pt x="555021" y="330747"/>
                  <a:pt x="556978" y="332712"/>
                  <a:pt x="559587" y="333367"/>
                </a:cubicBezTo>
                <a:cubicBezTo>
                  <a:pt x="562195" y="334022"/>
                  <a:pt x="564804" y="334022"/>
                  <a:pt x="567413" y="332712"/>
                </a:cubicBezTo>
                <a:cubicBezTo>
                  <a:pt x="577196" y="326817"/>
                  <a:pt x="588936" y="327472"/>
                  <a:pt x="598066" y="334677"/>
                </a:cubicBezTo>
                <a:cubicBezTo>
                  <a:pt x="605893" y="342536"/>
                  <a:pt x="609154" y="354325"/>
                  <a:pt x="605240" y="364804"/>
                </a:cubicBezTo>
                <a:cubicBezTo>
                  <a:pt x="604588" y="367424"/>
                  <a:pt x="604588" y="370044"/>
                  <a:pt x="605893" y="372009"/>
                </a:cubicBezTo>
                <a:cubicBezTo>
                  <a:pt x="607197" y="374628"/>
                  <a:pt x="609806" y="375938"/>
                  <a:pt x="612415" y="376593"/>
                </a:cubicBezTo>
                <a:cubicBezTo>
                  <a:pt x="623502" y="378558"/>
                  <a:pt x="631981" y="387072"/>
                  <a:pt x="633937" y="398206"/>
                </a:cubicBezTo>
                <a:cubicBezTo>
                  <a:pt x="635894" y="409340"/>
                  <a:pt x="630676" y="420474"/>
                  <a:pt x="620893" y="425714"/>
                </a:cubicBezTo>
                <a:cubicBezTo>
                  <a:pt x="618284" y="427024"/>
                  <a:pt x="616980" y="429644"/>
                  <a:pt x="616328" y="432264"/>
                </a:cubicBezTo>
                <a:cubicBezTo>
                  <a:pt x="616328" y="434883"/>
                  <a:pt x="616328" y="437503"/>
                  <a:pt x="618284" y="439468"/>
                </a:cubicBezTo>
                <a:cubicBezTo>
                  <a:pt x="625459" y="447982"/>
                  <a:pt x="626763" y="459771"/>
                  <a:pt x="620893" y="470250"/>
                </a:cubicBezTo>
                <a:cubicBezTo>
                  <a:pt x="615676" y="479420"/>
                  <a:pt x="605240" y="484659"/>
                  <a:pt x="593501" y="482694"/>
                </a:cubicBezTo>
                <a:cubicBezTo>
                  <a:pt x="590892" y="482039"/>
                  <a:pt x="588283" y="482694"/>
                  <a:pt x="586327" y="484659"/>
                </a:cubicBezTo>
                <a:cubicBezTo>
                  <a:pt x="584370" y="486624"/>
                  <a:pt x="583066" y="488589"/>
                  <a:pt x="583066" y="491864"/>
                </a:cubicBezTo>
                <a:cubicBezTo>
                  <a:pt x="583066" y="502998"/>
                  <a:pt x="576544" y="512822"/>
                  <a:pt x="565456" y="516751"/>
                </a:cubicBezTo>
                <a:cubicBezTo>
                  <a:pt x="555021" y="520681"/>
                  <a:pt x="543282" y="517406"/>
                  <a:pt x="536107" y="508237"/>
                </a:cubicBezTo>
                <a:cubicBezTo>
                  <a:pt x="532846" y="504307"/>
                  <a:pt x="525672" y="504307"/>
                  <a:pt x="523063" y="508237"/>
                </a:cubicBezTo>
                <a:cubicBezTo>
                  <a:pt x="517194" y="514787"/>
                  <a:pt x="510019" y="518716"/>
                  <a:pt x="502193" y="518716"/>
                </a:cubicBezTo>
                <a:cubicBezTo>
                  <a:pt x="498932" y="518716"/>
                  <a:pt x="496323" y="517406"/>
                  <a:pt x="493062" y="516751"/>
                </a:cubicBezTo>
                <a:cubicBezTo>
                  <a:pt x="482627" y="512822"/>
                  <a:pt x="475453" y="502998"/>
                  <a:pt x="476105" y="491864"/>
                </a:cubicBezTo>
                <a:cubicBezTo>
                  <a:pt x="476105" y="488589"/>
                  <a:pt x="474801" y="486624"/>
                  <a:pt x="472844" y="484659"/>
                </a:cubicBezTo>
                <a:cubicBezTo>
                  <a:pt x="470888" y="482694"/>
                  <a:pt x="468279" y="482039"/>
                  <a:pt x="465018" y="482694"/>
                </a:cubicBezTo>
                <a:cubicBezTo>
                  <a:pt x="453930" y="484659"/>
                  <a:pt x="443495" y="479420"/>
                  <a:pt x="437625" y="470250"/>
                </a:cubicBezTo>
                <a:cubicBezTo>
                  <a:pt x="436321" y="467631"/>
                  <a:pt x="435669" y="465666"/>
                  <a:pt x="435017" y="463701"/>
                </a:cubicBezTo>
                <a:lnTo>
                  <a:pt x="28697" y="463701"/>
                </a:lnTo>
                <a:cubicBezTo>
                  <a:pt x="12392" y="463701"/>
                  <a:pt x="0" y="450602"/>
                  <a:pt x="0" y="434228"/>
                </a:cubicBezTo>
                <a:lnTo>
                  <a:pt x="0" y="28818"/>
                </a:lnTo>
                <a:cubicBezTo>
                  <a:pt x="0" y="13099"/>
                  <a:pt x="12392" y="0"/>
                  <a:pt x="286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8474C75C-3C85-584E-9CF3-C77CC5FB2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455" y="2338631"/>
            <a:ext cx="639318" cy="488258"/>
          </a:xfrm>
          <a:custGeom>
            <a:avLst/>
            <a:gdLst>
              <a:gd name="connsiteX0" fmla="*/ 533229 w 670458"/>
              <a:gd name="connsiteY0" fmla="*/ 296966 h 512040"/>
              <a:gd name="connsiteX1" fmla="*/ 520814 w 670458"/>
              <a:gd name="connsiteY1" fmla="*/ 301542 h 512040"/>
              <a:gd name="connsiteX2" fmla="*/ 520814 w 670458"/>
              <a:gd name="connsiteY2" fmla="*/ 474124 h 512040"/>
              <a:gd name="connsiteX3" fmla="*/ 633863 w 670458"/>
              <a:gd name="connsiteY3" fmla="*/ 474124 h 512040"/>
              <a:gd name="connsiteX4" fmla="*/ 633863 w 670458"/>
              <a:gd name="connsiteY4" fmla="*/ 301542 h 512040"/>
              <a:gd name="connsiteX5" fmla="*/ 621448 w 670458"/>
              <a:gd name="connsiteY5" fmla="*/ 296966 h 512040"/>
              <a:gd name="connsiteX6" fmla="*/ 198001 w 670458"/>
              <a:gd name="connsiteY6" fmla="*/ 278662 h 512040"/>
              <a:gd name="connsiteX7" fmla="*/ 185585 w 670458"/>
              <a:gd name="connsiteY7" fmla="*/ 293697 h 512040"/>
              <a:gd name="connsiteX8" fmla="*/ 185585 w 670458"/>
              <a:gd name="connsiteY8" fmla="*/ 474124 h 512040"/>
              <a:gd name="connsiteX9" fmla="*/ 298635 w 670458"/>
              <a:gd name="connsiteY9" fmla="*/ 474124 h 512040"/>
              <a:gd name="connsiteX10" fmla="*/ 298635 w 670458"/>
              <a:gd name="connsiteY10" fmla="*/ 293697 h 512040"/>
              <a:gd name="connsiteX11" fmla="*/ 286219 w 670458"/>
              <a:gd name="connsiteY11" fmla="*/ 278662 h 512040"/>
              <a:gd name="connsiteX12" fmla="*/ 579114 w 670458"/>
              <a:gd name="connsiteY12" fmla="*/ 197940 h 512040"/>
              <a:gd name="connsiteX13" fmla="*/ 560807 w 670458"/>
              <a:gd name="connsiteY13" fmla="*/ 216884 h 512040"/>
              <a:gd name="connsiteX14" fmla="*/ 579114 w 670458"/>
              <a:gd name="connsiteY14" fmla="*/ 235829 h 512040"/>
              <a:gd name="connsiteX15" fmla="*/ 598076 w 670458"/>
              <a:gd name="connsiteY15" fmla="*/ 216884 h 512040"/>
              <a:gd name="connsiteX16" fmla="*/ 579114 w 670458"/>
              <a:gd name="connsiteY16" fmla="*/ 197940 h 512040"/>
              <a:gd name="connsiteX17" fmla="*/ 365942 w 670458"/>
              <a:gd name="connsiteY17" fmla="*/ 185180 h 512040"/>
              <a:gd name="connsiteX18" fmla="*/ 353526 w 670458"/>
              <a:gd name="connsiteY18" fmla="*/ 196293 h 512040"/>
              <a:gd name="connsiteX19" fmla="*/ 353526 w 670458"/>
              <a:gd name="connsiteY19" fmla="*/ 474124 h 512040"/>
              <a:gd name="connsiteX20" fmla="*/ 466576 w 670458"/>
              <a:gd name="connsiteY20" fmla="*/ 474124 h 512040"/>
              <a:gd name="connsiteX21" fmla="*/ 466576 w 670458"/>
              <a:gd name="connsiteY21" fmla="*/ 196293 h 512040"/>
              <a:gd name="connsiteX22" fmla="*/ 453506 w 670458"/>
              <a:gd name="connsiteY22" fmla="*/ 185180 h 512040"/>
              <a:gd name="connsiteX23" fmla="*/ 243689 w 670458"/>
              <a:gd name="connsiteY23" fmla="*/ 165930 h 512040"/>
              <a:gd name="connsiteX24" fmla="*/ 224727 w 670458"/>
              <a:gd name="connsiteY24" fmla="*/ 184221 h 512040"/>
              <a:gd name="connsiteX25" fmla="*/ 243689 w 670458"/>
              <a:gd name="connsiteY25" fmla="*/ 203166 h 512040"/>
              <a:gd name="connsiteX26" fmla="*/ 262651 w 670458"/>
              <a:gd name="connsiteY26" fmla="*/ 184221 h 512040"/>
              <a:gd name="connsiteX27" fmla="*/ 243689 w 670458"/>
              <a:gd name="connsiteY27" fmla="*/ 165930 h 512040"/>
              <a:gd name="connsiteX28" fmla="*/ 47703 w 670458"/>
              <a:gd name="connsiteY28" fmla="*/ 146610 h 512040"/>
              <a:gd name="connsiteX29" fmla="*/ 36594 w 670458"/>
              <a:gd name="connsiteY29" fmla="*/ 159684 h 512040"/>
              <a:gd name="connsiteX30" fmla="*/ 36594 w 670458"/>
              <a:gd name="connsiteY30" fmla="*/ 474124 h 512040"/>
              <a:gd name="connsiteX31" fmla="*/ 141149 w 670458"/>
              <a:gd name="connsiteY31" fmla="*/ 474124 h 512040"/>
              <a:gd name="connsiteX32" fmla="*/ 141149 w 670458"/>
              <a:gd name="connsiteY32" fmla="*/ 159684 h 512040"/>
              <a:gd name="connsiteX33" fmla="*/ 130040 w 670458"/>
              <a:gd name="connsiteY33" fmla="*/ 146610 h 512040"/>
              <a:gd name="connsiteX34" fmla="*/ 47703 w 670458"/>
              <a:gd name="connsiteY34" fmla="*/ 129613 h 512040"/>
              <a:gd name="connsiteX35" fmla="*/ 130040 w 670458"/>
              <a:gd name="connsiteY35" fmla="*/ 129613 h 512040"/>
              <a:gd name="connsiteX36" fmla="*/ 158793 w 670458"/>
              <a:gd name="connsiteY36" fmla="*/ 159684 h 512040"/>
              <a:gd name="connsiteX37" fmla="*/ 158793 w 670458"/>
              <a:gd name="connsiteY37" fmla="*/ 474124 h 512040"/>
              <a:gd name="connsiteX38" fmla="*/ 167941 w 670458"/>
              <a:gd name="connsiteY38" fmla="*/ 474124 h 512040"/>
              <a:gd name="connsiteX39" fmla="*/ 167941 w 670458"/>
              <a:gd name="connsiteY39" fmla="*/ 293697 h 512040"/>
              <a:gd name="connsiteX40" fmla="*/ 198001 w 670458"/>
              <a:gd name="connsiteY40" fmla="*/ 261011 h 512040"/>
              <a:gd name="connsiteX41" fmla="*/ 286219 w 670458"/>
              <a:gd name="connsiteY41" fmla="*/ 261011 h 512040"/>
              <a:gd name="connsiteX42" fmla="*/ 316278 w 670458"/>
              <a:gd name="connsiteY42" fmla="*/ 293697 h 512040"/>
              <a:gd name="connsiteX43" fmla="*/ 316278 w 670458"/>
              <a:gd name="connsiteY43" fmla="*/ 474124 h 512040"/>
              <a:gd name="connsiteX44" fmla="*/ 335882 w 670458"/>
              <a:gd name="connsiteY44" fmla="*/ 474124 h 512040"/>
              <a:gd name="connsiteX45" fmla="*/ 335882 w 670458"/>
              <a:gd name="connsiteY45" fmla="*/ 196293 h 512040"/>
              <a:gd name="connsiteX46" fmla="*/ 365942 w 670458"/>
              <a:gd name="connsiteY46" fmla="*/ 167529 h 512040"/>
              <a:gd name="connsiteX47" fmla="*/ 453506 w 670458"/>
              <a:gd name="connsiteY47" fmla="*/ 167529 h 512040"/>
              <a:gd name="connsiteX48" fmla="*/ 483566 w 670458"/>
              <a:gd name="connsiteY48" fmla="*/ 196293 h 512040"/>
              <a:gd name="connsiteX49" fmla="*/ 483566 w 670458"/>
              <a:gd name="connsiteY49" fmla="*/ 474124 h 512040"/>
              <a:gd name="connsiteX50" fmla="*/ 503823 w 670458"/>
              <a:gd name="connsiteY50" fmla="*/ 474124 h 512040"/>
              <a:gd name="connsiteX51" fmla="*/ 503823 w 670458"/>
              <a:gd name="connsiteY51" fmla="*/ 301542 h 512040"/>
              <a:gd name="connsiteX52" fmla="*/ 533229 w 670458"/>
              <a:gd name="connsiteY52" fmla="*/ 279969 h 512040"/>
              <a:gd name="connsiteX53" fmla="*/ 621448 w 670458"/>
              <a:gd name="connsiteY53" fmla="*/ 279969 h 512040"/>
              <a:gd name="connsiteX54" fmla="*/ 651507 w 670458"/>
              <a:gd name="connsiteY54" fmla="*/ 301542 h 512040"/>
              <a:gd name="connsiteX55" fmla="*/ 651507 w 670458"/>
              <a:gd name="connsiteY55" fmla="*/ 474124 h 512040"/>
              <a:gd name="connsiteX56" fmla="*/ 653467 w 670458"/>
              <a:gd name="connsiteY56" fmla="*/ 474124 h 512040"/>
              <a:gd name="connsiteX57" fmla="*/ 670458 w 670458"/>
              <a:gd name="connsiteY57" fmla="*/ 491775 h 512040"/>
              <a:gd name="connsiteX58" fmla="*/ 670458 w 670458"/>
              <a:gd name="connsiteY58" fmla="*/ 495044 h 512040"/>
              <a:gd name="connsiteX59" fmla="*/ 653467 w 670458"/>
              <a:gd name="connsiteY59" fmla="*/ 512040 h 512040"/>
              <a:gd name="connsiteX60" fmla="*/ 16990 w 670458"/>
              <a:gd name="connsiteY60" fmla="*/ 512040 h 512040"/>
              <a:gd name="connsiteX61" fmla="*/ 0 w 670458"/>
              <a:gd name="connsiteY61" fmla="*/ 495044 h 512040"/>
              <a:gd name="connsiteX62" fmla="*/ 0 w 670458"/>
              <a:gd name="connsiteY62" fmla="*/ 491775 h 512040"/>
              <a:gd name="connsiteX63" fmla="*/ 16990 w 670458"/>
              <a:gd name="connsiteY63" fmla="*/ 474124 h 512040"/>
              <a:gd name="connsiteX64" fmla="*/ 18951 w 670458"/>
              <a:gd name="connsiteY64" fmla="*/ 474124 h 512040"/>
              <a:gd name="connsiteX65" fmla="*/ 18951 w 670458"/>
              <a:gd name="connsiteY65" fmla="*/ 159684 h 512040"/>
              <a:gd name="connsiteX66" fmla="*/ 47703 w 670458"/>
              <a:gd name="connsiteY66" fmla="*/ 129613 h 512040"/>
              <a:gd name="connsiteX67" fmla="*/ 411729 w 670458"/>
              <a:gd name="connsiteY67" fmla="*/ 35930 h 512040"/>
              <a:gd name="connsiteX68" fmla="*/ 392767 w 670458"/>
              <a:gd name="connsiteY68" fmla="*/ 54221 h 512040"/>
              <a:gd name="connsiteX69" fmla="*/ 411729 w 670458"/>
              <a:gd name="connsiteY69" fmla="*/ 73166 h 512040"/>
              <a:gd name="connsiteX70" fmla="*/ 430690 w 670458"/>
              <a:gd name="connsiteY70" fmla="*/ 54221 h 512040"/>
              <a:gd name="connsiteX71" fmla="*/ 411729 w 670458"/>
              <a:gd name="connsiteY71" fmla="*/ 35930 h 512040"/>
              <a:gd name="connsiteX72" fmla="*/ 90688 w 670458"/>
              <a:gd name="connsiteY72" fmla="*/ 17638 h 512040"/>
              <a:gd name="connsiteX73" fmla="*/ 71726 w 670458"/>
              <a:gd name="connsiteY73" fmla="*/ 35930 h 512040"/>
              <a:gd name="connsiteX74" fmla="*/ 90688 w 670458"/>
              <a:gd name="connsiteY74" fmla="*/ 54875 h 512040"/>
              <a:gd name="connsiteX75" fmla="*/ 109649 w 670458"/>
              <a:gd name="connsiteY75" fmla="*/ 35930 h 512040"/>
              <a:gd name="connsiteX76" fmla="*/ 90688 w 670458"/>
              <a:gd name="connsiteY76" fmla="*/ 17638 h 512040"/>
              <a:gd name="connsiteX77" fmla="*/ 90688 w 670458"/>
              <a:gd name="connsiteY77" fmla="*/ 0 h 512040"/>
              <a:gd name="connsiteX78" fmla="*/ 127303 w 670458"/>
              <a:gd name="connsiteY78" fmla="*/ 35930 h 512040"/>
              <a:gd name="connsiteX79" fmla="*/ 122073 w 670458"/>
              <a:gd name="connsiteY79" fmla="*/ 54221 h 512040"/>
              <a:gd name="connsiteX80" fmla="*/ 224727 w 670458"/>
              <a:gd name="connsiteY80" fmla="*/ 153518 h 512040"/>
              <a:gd name="connsiteX81" fmla="*/ 243689 w 670458"/>
              <a:gd name="connsiteY81" fmla="*/ 148292 h 512040"/>
              <a:gd name="connsiteX82" fmla="*/ 266574 w 670458"/>
              <a:gd name="connsiteY82" fmla="*/ 156784 h 512040"/>
              <a:gd name="connsiteX83" fmla="*/ 379036 w 670458"/>
              <a:gd name="connsiteY83" fmla="*/ 69246 h 512040"/>
              <a:gd name="connsiteX84" fmla="*/ 375767 w 670458"/>
              <a:gd name="connsiteY84" fmla="*/ 54221 h 512040"/>
              <a:gd name="connsiteX85" fmla="*/ 411729 w 670458"/>
              <a:gd name="connsiteY85" fmla="*/ 18945 h 512040"/>
              <a:gd name="connsiteX86" fmla="*/ 447690 w 670458"/>
              <a:gd name="connsiteY86" fmla="*/ 54221 h 512040"/>
              <a:gd name="connsiteX87" fmla="*/ 444421 w 670458"/>
              <a:gd name="connsiteY87" fmla="*/ 69900 h 512040"/>
              <a:gd name="connsiteX88" fmla="*/ 557537 w 670458"/>
              <a:gd name="connsiteY88" fmla="*/ 188141 h 512040"/>
              <a:gd name="connsiteX89" fmla="*/ 579114 w 670458"/>
              <a:gd name="connsiteY89" fmla="*/ 180955 h 512040"/>
              <a:gd name="connsiteX90" fmla="*/ 615730 w 670458"/>
              <a:gd name="connsiteY90" fmla="*/ 216884 h 512040"/>
              <a:gd name="connsiteX91" fmla="*/ 579114 w 670458"/>
              <a:gd name="connsiteY91" fmla="*/ 252814 h 512040"/>
              <a:gd name="connsiteX92" fmla="*/ 543153 w 670458"/>
              <a:gd name="connsiteY92" fmla="*/ 216884 h 512040"/>
              <a:gd name="connsiteX93" fmla="*/ 546422 w 670458"/>
              <a:gd name="connsiteY93" fmla="*/ 201859 h 512040"/>
              <a:gd name="connsiteX94" fmla="*/ 433306 w 670458"/>
              <a:gd name="connsiteY94" fmla="*/ 83618 h 512040"/>
              <a:gd name="connsiteX95" fmla="*/ 411729 w 670458"/>
              <a:gd name="connsiteY95" fmla="*/ 90804 h 512040"/>
              <a:gd name="connsiteX96" fmla="*/ 389498 w 670458"/>
              <a:gd name="connsiteY96" fmla="*/ 82965 h 512040"/>
              <a:gd name="connsiteX97" fmla="*/ 277035 w 670458"/>
              <a:gd name="connsiteY97" fmla="*/ 170503 h 512040"/>
              <a:gd name="connsiteX98" fmla="*/ 280305 w 670458"/>
              <a:gd name="connsiteY98" fmla="*/ 184221 h 512040"/>
              <a:gd name="connsiteX99" fmla="*/ 243689 w 670458"/>
              <a:gd name="connsiteY99" fmla="*/ 220804 h 512040"/>
              <a:gd name="connsiteX100" fmla="*/ 207073 w 670458"/>
              <a:gd name="connsiteY100" fmla="*/ 184221 h 512040"/>
              <a:gd name="connsiteX101" fmla="*/ 212304 w 670458"/>
              <a:gd name="connsiteY101" fmla="*/ 166583 h 512040"/>
              <a:gd name="connsiteX102" fmla="*/ 109649 w 670458"/>
              <a:gd name="connsiteY102" fmla="*/ 67287 h 512040"/>
              <a:gd name="connsiteX103" fmla="*/ 90688 w 670458"/>
              <a:gd name="connsiteY103" fmla="*/ 71859 h 512040"/>
              <a:gd name="connsiteX104" fmla="*/ 54726 w 670458"/>
              <a:gd name="connsiteY104" fmla="*/ 35930 h 512040"/>
              <a:gd name="connsiteX105" fmla="*/ 90688 w 670458"/>
              <a:gd name="connsiteY105" fmla="*/ 0 h 51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70458" h="512040">
                <a:moveTo>
                  <a:pt x="533229" y="296966"/>
                </a:moveTo>
                <a:cubicBezTo>
                  <a:pt x="526041" y="296966"/>
                  <a:pt x="520814" y="300235"/>
                  <a:pt x="520814" y="301542"/>
                </a:cubicBezTo>
                <a:lnTo>
                  <a:pt x="520814" y="474124"/>
                </a:lnTo>
                <a:lnTo>
                  <a:pt x="633863" y="474124"/>
                </a:lnTo>
                <a:lnTo>
                  <a:pt x="633863" y="301542"/>
                </a:lnTo>
                <a:cubicBezTo>
                  <a:pt x="633210" y="300235"/>
                  <a:pt x="628636" y="296966"/>
                  <a:pt x="621448" y="296966"/>
                </a:cubicBezTo>
                <a:close/>
                <a:moveTo>
                  <a:pt x="198001" y="278662"/>
                </a:moveTo>
                <a:cubicBezTo>
                  <a:pt x="191466" y="278662"/>
                  <a:pt x="185585" y="285199"/>
                  <a:pt x="185585" y="293697"/>
                </a:cubicBezTo>
                <a:lnTo>
                  <a:pt x="185585" y="474124"/>
                </a:lnTo>
                <a:lnTo>
                  <a:pt x="298635" y="474124"/>
                </a:lnTo>
                <a:lnTo>
                  <a:pt x="298635" y="293697"/>
                </a:lnTo>
                <a:cubicBezTo>
                  <a:pt x="298635" y="285199"/>
                  <a:pt x="292753" y="278662"/>
                  <a:pt x="286219" y="278662"/>
                </a:cubicBezTo>
                <a:close/>
                <a:moveTo>
                  <a:pt x="579114" y="197940"/>
                </a:moveTo>
                <a:cubicBezTo>
                  <a:pt x="569307" y="197940"/>
                  <a:pt x="560807" y="206432"/>
                  <a:pt x="560807" y="216884"/>
                </a:cubicBezTo>
                <a:cubicBezTo>
                  <a:pt x="560807" y="227337"/>
                  <a:pt x="569307" y="235829"/>
                  <a:pt x="579114" y="235829"/>
                </a:cubicBezTo>
                <a:cubicBezTo>
                  <a:pt x="589576" y="235829"/>
                  <a:pt x="598076" y="227337"/>
                  <a:pt x="598076" y="216884"/>
                </a:cubicBezTo>
                <a:cubicBezTo>
                  <a:pt x="598076" y="206432"/>
                  <a:pt x="589576" y="197940"/>
                  <a:pt x="579114" y="197940"/>
                </a:cubicBezTo>
                <a:close/>
                <a:moveTo>
                  <a:pt x="365942" y="185180"/>
                </a:moveTo>
                <a:cubicBezTo>
                  <a:pt x="358754" y="185180"/>
                  <a:pt x="353526" y="190409"/>
                  <a:pt x="353526" y="196293"/>
                </a:cubicBezTo>
                <a:lnTo>
                  <a:pt x="353526" y="474124"/>
                </a:lnTo>
                <a:lnTo>
                  <a:pt x="466576" y="474124"/>
                </a:lnTo>
                <a:lnTo>
                  <a:pt x="466576" y="196293"/>
                </a:lnTo>
                <a:cubicBezTo>
                  <a:pt x="466576" y="190409"/>
                  <a:pt x="460694" y="185180"/>
                  <a:pt x="453506" y="185180"/>
                </a:cubicBezTo>
                <a:close/>
                <a:moveTo>
                  <a:pt x="243689" y="165930"/>
                </a:moveTo>
                <a:cubicBezTo>
                  <a:pt x="233227" y="165930"/>
                  <a:pt x="224727" y="173769"/>
                  <a:pt x="224727" y="184221"/>
                </a:cubicBezTo>
                <a:cubicBezTo>
                  <a:pt x="224727" y="194673"/>
                  <a:pt x="233227" y="203166"/>
                  <a:pt x="243689" y="203166"/>
                </a:cubicBezTo>
                <a:cubicBezTo>
                  <a:pt x="254151" y="203166"/>
                  <a:pt x="262651" y="194673"/>
                  <a:pt x="262651" y="184221"/>
                </a:cubicBezTo>
                <a:cubicBezTo>
                  <a:pt x="262651" y="173769"/>
                  <a:pt x="254151" y="165930"/>
                  <a:pt x="243689" y="165930"/>
                </a:cubicBezTo>
                <a:close/>
                <a:moveTo>
                  <a:pt x="47703" y="146610"/>
                </a:moveTo>
                <a:cubicBezTo>
                  <a:pt x="41822" y="146610"/>
                  <a:pt x="36594" y="151840"/>
                  <a:pt x="36594" y="159684"/>
                </a:cubicBezTo>
                <a:lnTo>
                  <a:pt x="36594" y="474124"/>
                </a:lnTo>
                <a:lnTo>
                  <a:pt x="141149" y="474124"/>
                </a:lnTo>
                <a:lnTo>
                  <a:pt x="141149" y="159684"/>
                </a:lnTo>
                <a:cubicBezTo>
                  <a:pt x="141149" y="151840"/>
                  <a:pt x="136575" y="146610"/>
                  <a:pt x="130040" y="146610"/>
                </a:cubicBezTo>
                <a:close/>
                <a:moveTo>
                  <a:pt x="47703" y="129613"/>
                </a:moveTo>
                <a:lnTo>
                  <a:pt x="130040" y="129613"/>
                </a:lnTo>
                <a:cubicBezTo>
                  <a:pt x="146377" y="129613"/>
                  <a:pt x="158793" y="142688"/>
                  <a:pt x="158793" y="159684"/>
                </a:cubicBezTo>
                <a:lnTo>
                  <a:pt x="158793" y="474124"/>
                </a:lnTo>
                <a:lnTo>
                  <a:pt x="167941" y="474124"/>
                </a:lnTo>
                <a:lnTo>
                  <a:pt x="167941" y="293697"/>
                </a:lnTo>
                <a:cubicBezTo>
                  <a:pt x="167941" y="275393"/>
                  <a:pt x="181664" y="261011"/>
                  <a:pt x="198001" y="261011"/>
                </a:cubicBezTo>
                <a:lnTo>
                  <a:pt x="286219" y="261011"/>
                </a:lnTo>
                <a:cubicBezTo>
                  <a:pt x="302555" y="261011"/>
                  <a:pt x="316278" y="275393"/>
                  <a:pt x="316278" y="293697"/>
                </a:cubicBezTo>
                <a:lnTo>
                  <a:pt x="316278" y="474124"/>
                </a:lnTo>
                <a:lnTo>
                  <a:pt x="335882" y="474124"/>
                </a:lnTo>
                <a:lnTo>
                  <a:pt x="335882" y="196293"/>
                </a:lnTo>
                <a:cubicBezTo>
                  <a:pt x="335882" y="180604"/>
                  <a:pt x="348952" y="167529"/>
                  <a:pt x="365942" y="167529"/>
                </a:cubicBezTo>
                <a:lnTo>
                  <a:pt x="453506" y="167529"/>
                </a:lnTo>
                <a:cubicBezTo>
                  <a:pt x="470496" y="167529"/>
                  <a:pt x="483566" y="180604"/>
                  <a:pt x="483566" y="196293"/>
                </a:cubicBezTo>
                <a:lnTo>
                  <a:pt x="483566" y="474124"/>
                </a:lnTo>
                <a:lnTo>
                  <a:pt x="503823" y="474124"/>
                </a:lnTo>
                <a:lnTo>
                  <a:pt x="503823" y="301542"/>
                </a:lnTo>
                <a:cubicBezTo>
                  <a:pt x="503823" y="289121"/>
                  <a:pt x="516239" y="279969"/>
                  <a:pt x="533229" y="279969"/>
                </a:cubicBezTo>
                <a:lnTo>
                  <a:pt x="621448" y="279969"/>
                </a:lnTo>
                <a:cubicBezTo>
                  <a:pt x="638438" y="279969"/>
                  <a:pt x="651507" y="289121"/>
                  <a:pt x="651507" y="301542"/>
                </a:cubicBezTo>
                <a:lnTo>
                  <a:pt x="651507" y="474124"/>
                </a:lnTo>
                <a:lnTo>
                  <a:pt x="653467" y="474124"/>
                </a:lnTo>
                <a:cubicBezTo>
                  <a:pt x="662616" y="474124"/>
                  <a:pt x="670458" y="482623"/>
                  <a:pt x="670458" y="491775"/>
                </a:cubicBezTo>
                <a:lnTo>
                  <a:pt x="670458" y="495044"/>
                </a:lnTo>
                <a:cubicBezTo>
                  <a:pt x="670458" y="504196"/>
                  <a:pt x="662616" y="512040"/>
                  <a:pt x="653467" y="512040"/>
                </a:cubicBezTo>
                <a:lnTo>
                  <a:pt x="16990" y="512040"/>
                </a:lnTo>
                <a:cubicBezTo>
                  <a:pt x="7842" y="512040"/>
                  <a:pt x="0" y="504196"/>
                  <a:pt x="0" y="495044"/>
                </a:cubicBezTo>
                <a:lnTo>
                  <a:pt x="0" y="491775"/>
                </a:lnTo>
                <a:cubicBezTo>
                  <a:pt x="0" y="482623"/>
                  <a:pt x="7842" y="474124"/>
                  <a:pt x="16990" y="474124"/>
                </a:cubicBezTo>
                <a:lnTo>
                  <a:pt x="18951" y="474124"/>
                </a:lnTo>
                <a:lnTo>
                  <a:pt x="18951" y="159684"/>
                </a:lnTo>
                <a:cubicBezTo>
                  <a:pt x="18951" y="142688"/>
                  <a:pt x="32020" y="129613"/>
                  <a:pt x="47703" y="129613"/>
                </a:cubicBezTo>
                <a:close/>
                <a:moveTo>
                  <a:pt x="411729" y="35930"/>
                </a:moveTo>
                <a:cubicBezTo>
                  <a:pt x="401267" y="35930"/>
                  <a:pt x="392767" y="44422"/>
                  <a:pt x="392767" y="54221"/>
                </a:cubicBezTo>
                <a:cubicBezTo>
                  <a:pt x="392767" y="64674"/>
                  <a:pt x="401267" y="73166"/>
                  <a:pt x="411729" y="73166"/>
                </a:cubicBezTo>
                <a:cubicBezTo>
                  <a:pt x="422190" y="73166"/>
                  <a:pt x="430690" y="64674"/>
                  <a:pt x="430690" y="54221"/>
                </a:cubicBezTo>
                <a:cubicBezTo>
                  <a:pt x="430690" y="44422"/>
                  <a:pt x="422190" y="35930"/>
                  <a:pt x="411729" y="35930"/>
                </a:cubicBezTo>
                <a:close/>
                <a:moveTo>
                  <a:pt x="90688" y="17638"/>
                </a:moveTo>
                <a:cubicBezTo>
                  <a:pt x="80226" y="17638"/>
                  <a:pt x="71726" y="26131"/>
                  <a:pt x="71726" y="35930"/>
                </a:cubicBezTo>
                <a:cubicBezTo>
                  <a:pt x="71726" y="46382"/>
                  <a:pt x="80226" y="54875"/>
                  <a:pt x="90688" y="54875"/>
                </a:cubicBezTo>
                <a:cubicBezTo>
                  <a:pt x="101149" y="54875"/>
                  <a:pt x="109649" y="46382"/>
                  <a:pt x="109649" y="35930"/>
                </a:cubicBezTo>
                <a:cubicBezTo>
                  <a:pt x="109649" y="26131"/>
                  <a:pt x="101149" y="17638"/>
                  <a:pt x="90688" y="17638"/>
                </a:cubicBezTo>
                <a:close/>
                <a:moveTo>
                  <a:pt x="90688" y="0"/>
                </a:moveTo>
                <a:cubicBezTo>
                  <a:pt x="110957" y="0"/>
                  <a:pt x="127303" y="16332"/>
                  <a:pt x="127303" y="35930"/>
                </a:cubicBezTo>
                <a:cubicBezTo>
                  <a:pt x="127303" y="42463"/>
                  <a:pt x="125342" y="48995"/>
                  <a:pt x="122073" y="54221"/>
                </a:cubicBezTo>
                <a:lnTo>
                  <a:pt x="224727" y="153518"/>
                </a:lnTo>
                <a:cubicBezTo>
                  <a:pt x="229958" y="150251"/>
                  <a:pt x="236497" y="148292"/>
                  <a:pt x="243689" y="148292"/>
                </a:cubicBezTo>
                <a:cubicBezTo>
                  <a:pt x="252189" y="148292"/>
                  <a:pt x="260035" y="150905"/>
                  <a:pt x="266574" y="156784"/>
                </a:cubicBezTo>
                <a:lnTo>
                  <a:pt x="379036" y="69246"/>
                </a:lnTo>
                <a:cubicBezTo>
                  <a:pt x="376421" y="64674"/>
                  <a:pt x="375767" y="60101"/>
                  <a:pt x="375767" y="54221"/>
                </a:cubicBezTo>
                <a:cubicBezTo>
                  <a:pt x="375767" y="34623"/>
                  <a:pt x="391459" y="18945"/>
                  <a:pt x="411729" y="18945"/>
                </a:cubicBezTo>
                <a:cubicBezTo>
                  <a:pt x="431344" y="18945"/>
                  <a:pt x="447690" y="34623"/>
                  <a:pt x="447690" y="54221"/>
                </a:cubicBezTo>
                <a:cubicBezTo>
                  <a:pt x="447690" y="60101"/>
                  <a:pt x="446383" y="65327"/>
                  <a:pt x="444421" y="69900"/>
                </a:cubicBezTo>
                <a:lnTo>
                  <a:pt x="557537" y="188141"/>
                </a:lnTo>
                <a:cubicBezTo>
                  <a:pt x="564076" y="183568"/>
                  <a:pt x="571268" y="180955"/>
                  <a:pt x="579114" y="180955"/>
                </a:cubicBezTo>
                <a:cubicBezTo>
                  <a:pt x="599384" y="180955"/>
                  <a:pt x="615730" y="196633"/>
                  <a:pt x="615730" y="216884"/>
                </a:cubicBezTo>
                <a:cubicBezTo>
                  <a:pt x="615730" y="236482"/>
                  <a:pt x="599384" y="252814"/>
                  <a:pt x="579114" y="252814"/>
                </a:cubicBezTo>
                <a:cubicBezTo>
                  <a:pt x="559499" y="252814"/>
                  <a:pt x="543153" y="236482"/>
                  <a:pt x="543153" y="216884"/>
                </a:cubicBezTo>
                <a:cubicBezTo>
                  <a:pt x="543153" y="211658"/>
                  <a:pt x="544460" y="206432"/>
                  <a:pt x="546422" y="201859"/>
                </a:cubicBezTo>
                <a:lnTo>
                  <a:pt x="433306" y="83618"/>
                </a:lnTo>
                <a:cubicBezTo>
                  <a:pt x="427421" y="88191"/>
                  <a:pt x="420229" y="90804"/>
                  <a:pt x="411729" y="90804"/>
                </a:cubicBezTo>
                <a:cubicBezTo>
                  <a:pt x="403229" y="90804"/>
                  <a:pt x="395382" y="87538"/>
                  <a:pt x="389498" y="82965"/>
                </a:cubicBezTo>
                <a:lnTo>
                  <a:pt x="277035" y="170503"/>
                </a:lnTo>
                <a:cubicBezTo>
                  <a:pt x="278343" y="175075"/>
                  <a:pt x="280305" y="179648"/>
                  <a:pt x="280305" y="184221"/>
                </a:cubicBezTo>
                <a:cubicBezTo>
                  <a:pt x="280305" y="204472"/>
                  <a:pt x="263304" y="220804"/>
                  <a:pt x="243689" y="220804"/>
                </a:cubicBezTo>
                <a:cubicBezTo>
                  <a:pt x="223420" y="220804"/>
                  <a:pt x="207073" y="204472"/>
                  <a:pt x="207073" y="184221"/>
                </a:cubicBezTo>
                <a:cubicBezTo>
                  <a:pt x="207073" y="177688"/>
                  <a:pt x="209035" y="171809"/>
                  <a:pt x="212304" y="166583"/>
                </a:cubicBezTo>
                <a:lnTo>
                  <a:pt x="109649" y="67287"/>
                </a:lnTo>
                <a:cubicBezTo>
                  <a:pt x="104419" y="69900"/>
                  <a:pt x="97880" y="71859"/>
                  <a:pt x="90688" y="71859"/>
                </a:cubicBezTo>
                <a:cubicBezTo>
                  <a:pt x="71072" y="71859"/>
                  <a:pt x="54726" y="56181"/>
                  <a:pt x="54726" y="35930"/>
                </a:cubicBezTo>
                <a:cubicBezTo>
                  <a:pt x="54726" y="16332"/>
                  <a:pt x="71072" y="0"/>
                  <a:pt x="906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E60B8740-7647-054F-AE34-04F3FF6EE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949" y="5216989"/>
            <a:ext cx="628331" cy="480011"/>
          </a:xfrm>
          <a:custGeom>
            <a:avLst/>
            <a:gdLst>
              <a:gd name="connsiteX0" fmla="*/ 483124 w 658936"/>
              <a:gd name="connsiteY0" fmla="*/ 395140 h 503391"/>
              <a:gd name="connsiteX1" fmla="*/ 429531 w 658936"/>
              <a:gd name="connsiteY1" fmla="*/ 448605 h 503391"/>
              <a:gd name="connsiteX2" fmla="*/ 429531 w 658936"/>
              <a:gd name="connsiteY2" fmla="*/ 482929 h 503391"/>
              <a:gd name="connsiteX3" fmla="*/ 432145 w 658936"/>
              <a:gd name="connsiteY3" fmla="*/ 485569 h 503391"/>
              <a:gd name="connsiteX4" fmla="*/ 638676 w 658936"/>
              <a:gd name="connsiteY4" fmla="*/ 485569 h 503391"/>
              <a:gd name="connsiteX5" fmla="*/ 641290 w 658936"/>
              <a:gd name="connsiteY5" fmla="*/ 482929 h 503391"/>
              <a:gd name="connsiteX6" fmla="*/ 641290 w 658936"/>
              <a:gd name="connsiteY6" fmla="*/ 448605 h 503391"/>
              <a:gd name="connsiteX7" fmla="*/ 588350 w 658936"/>
              <a:gd name="connsiteY7" fmla="*/ 395140 h 503391"/>
              <a:gd name="connsiteX8" fmla="*/ 71053 w 658936"/>
              <a:gd name="connsiteY8" fmla="*/ 395140 h 503391"/>
              <a:gd name="connsiteX9" fmla="*/ 18252 w 658936"/>
              <a:gd name="connsiteY9" fmla="*/ 448605 h 503391"/>
              <a:gd name="connsiteX10" fmla="*/ 18252 w 658936"/>
              <a:gd name="connsiteY10" fmla="*/ 482929 h 503391"/>
              <a:gd name="connsiteX11" fmla="*/ 20859 w 658936"/>
              <a:gd name="connsiteY11" fmla="*/ 485569 h 503391"/>
              <a:gd name="connsiteX12" fmla="*/ 226195 w 658936"/>
              <a:gd name="connsiteY12" fmla="*/ 485569 h 503391"/>
              <a:gd name="connsiteX13" fmla="*/ 229454 w 658936"/>
              <a:gd name="connsiteY13" fmla="*/ 482929 h 503391"/>
              <a:gd name="connsiteX14" fmla="*/ 229454 w 658936"/>
              <a:gd name="connsiteY14" fmla="*/ 448605 h 503391"/>
              <a:gd name="connsiteX15" fmla="*/ 176002 w 658936"/>
              <a:gd name="connsiteY15" fmla="*/ 395140 h 503391"/>
              <a:gd name="connsiteX16" fmla="*/ 483124 w 658936"/>
              <a:gd name="connsiteY16" fmla="*/ 377318 h 503391"/>
              <a:gd name="connsiteX17" fmla="*/ 588350 w 658936"/>
              <a:gd name="connsiteY17" fmla="*/ 377318 h 503391"/>
              <a:gd name="connsiteX18" fmla="*/ 658936 w 658936"/>
              <a:gd name="connsiteY18" fmla="*/ 448605 h 503391"/>
              <a:gd name="connsiteX19" fmla="*/ 658936 w 658936"/>
              <a:gd name="connsiteY19" fmla="*/ 482929 h 503391"/>
              <a:gd name="connsiteX20" fmla="*/ 638676 w 658936"/>
              <a:gd name="connsiteY20" fmla="*/ 503391 h 503391"/>
              <a:gd name="connsiteX21" fmla="*/ 432145 w 658936"/>
              <a:gd name="connsiteY21" fmla="*/ 503391 h 503391"/>
              <a:gd name="connsiteX22" fmla="*/ 411884 w 658936"/>
              <a:gd name="connsiteY22" fmla="*/ 482929 h 503391"/>
              <a:gd name="connsiteX23" fmla="*/ 411884 w 658936"/>
              <a:gd name="connsiteY23" fmla="*/ 448605 h 503391"/>
              <a:gd name="connsiteX24" fmla="*/ 483124 w 658936"/>
              <a:gd name="connsiteY24" fmla="*/ 377318 h 503391"/>
              <a:gd name="connsiteX25" fmla="*/ 71053 w 658936"/>
              <a:gd name="connsiteY25" fmla="*/ 377318 h 503391"/>
              <a:gd name="connsiteX26" fmla="*/ 176002 w 658936"/>
              <a:gd name="connsiteY26" fmla="*/ 377318 h 503391"/>
              <a:gd name="connsiteX27" fmla="*/ 247054 w 658936"/>
              <a:gd name="connsiteY27" fmla="*/ 448605 h 503391"/>
              <a:gd name="connsiteX28" fmla="*/ 247054 w 658936"/>
              <a:gd name="connsiteY28" fmla="*/ 482929 h 503391"/>
              <a:gd name="connsiteX29" fmla="*/ 226195 w 658936"/>
              <a:gd name="connsiteY29" fmla="*/ 503391 h 503391"/>
              <a:gd name="connsiteX30" fmla="*/ 20859 w 658936"/>
              <a:gd name="connsiteY30" fmla="*/ 503391 h 503391"/>
              <a:gd name="connsiteX31" fmla="*/ 0 w 658936"/>
              <a:gd name="connsiteY31" fmla="*/ 482929 h 503391"/>
              <a:gd name="connsiteX32" fmla="*/ 0 w 658936"/>
              <a:gd name="connsiteY32" fmla="*/ 448605 h 503391"/>
              <a:gd name="connsiteX33" fmla="*/ 71053 w 658936"/>
              <a:gd name="connsiteY33" fmla="*/ 377318 h 503391"/>
              <a:gd name="connsiteX34" fmla="*/ 535737 w 658936"/>
              <a:gd name="connsiteY34" fmla="*/ 273936 h 503391"/>
              <a:gd name="connsiteX35" fmla="*/ 499254 w 658936"/>
              <a:gd name="connsiteY35" fmla="*/ 311072 h 503391"/>
              <a:gd name="connsiteX36" fmla="*/ 535737 w 658936"/>
              <a:gd name="connsiteY36" fmla="*/ 348207 h 503391"/>
              <a:gd name="connsiteX37" fmla="*/ 572873 w 658936"/>
              <a:gd name="connsiteY37" fmla="*/ 311072 h 503391"/>
              <a:gd name="connsiteX38" fmla="*/ 535737 w 658936"/>
              <a:gd name="connsiteY38" fmla="*/ 273936 h 503391"/>
              <a:gd name="connsiteX39" fmla="*/ 126735 w 658936"/>
              <a:gd name="connsiteY39" fmla="*/ 273936 h 503391"/>
              <a:gd name="connsiteX40" fmla="*/ 89599 w 658936"/>
              <a:gd name="connsiteY40" fmla="*/ 311072 h 503391"/>
              <a:gd name="connsiteX41" fmla="*/ 126735 w 658936"/>
              <a:gd name="connsiteY41" fmla="*/ 348207 h 503391"/>
              <a:gd name="connsiteX42" fmla="*/ 163218 w 658936"/>
              <a:gd name="connsiteY42" fmla="*/ 311072 h 503391"/>
              <a:gd name="connsiteX43" fmla="*/ 126735 w 658936"/>
              <a:gd name="connsiteY43" fmla="*/ 273936 h 503391"/>
              <a:gd name="connsiteX44" fmla="*/ 331235 w 658936"/>
              <a:gd name="connsiteY44" fmla="*/ 262105 h 503391"/>
              <a:gd name="connsiteX45" fmla="*/ 339660 w 658936"/>
              <a:gd name="connsiteY45" fmla="*/ 271226 h 503391"/>
              <a:gd name="connsiteX46" fmla="*/ 339660 w 658936"/>
              <a:gd name="connsiteY46" fmla="*/ 344846 h 503391"/>
              <a:gd name="connsiteX47" fmla="*/ 405115 w 658936"/>
              <a:gd name="connsiteY47" fmla="*/ 410647 h 503391"/>
              <a:gd name="connsiteX48" fmla="*/ 405115 w 658936"/>
              <a:gd name="connsiteY48" fmla="*/ 423026 h 503391"/>
              <a:gd name="connsiteX49" fmla="*/ 399282 w 658936"/>
              <a:gd name="connsiteY49" fmla="*/ 424980 h 503391"/>
              <a:gd name="connsiteX50" fmla="*/ 392801 w 658936"/>
              <a:gd name="connsiteY50" fmla="*/ 423026 h 503391"/>
              <a:gd name="connsiteX51" fmla="*/ 331235 w 658936"/>
              <a:gd name="connsiteY51" fmla="*/ 360482 h 503391"/>
              <a:gd name="connsiteX52" fmla="*/ 268373 w 658936"/>
              <a:gd name="connsiteY52" fmla="*/ 423026 h 503391"/>
              <a:gd name="connsiteX53" fmla="*/ 262540 w 658936"/>
              <a:gd name="connsiteY53" fmla="*/ 425632 h 503391"/>
              <a:gd name="connsiteX54" fmla="*/ 256707 w 658936"/>
              <a:gd name="connsiteY54" fmla="*/ 423026 h 503391"/>
              <a:gd name="connsiteX55" fmla="*/ 256707 w 658936"/>
              <a:gd name="connsiteY55" fmla="*/ 410647 h 503391"/>
              <a:gd name="connsiteX56" fmla="*/ 322162 w 658936"/>
              <a:gd name="connsiteY56" fmla="*/ 344846 h 503391"/>
              <a:gd name="connsiteX57" fmla="*/ 322162 w 658936"/>
              <a:gd name="connsiteY57" fmla="*/ 271226 h 503391"/>
              <a:gd name="connsiteX58" fmla="*/ 331235 w 658936"/>
              <a:gd name="connsiteY58" fmla="*/ 262105 h 503391"/>
              <a:gd name="connsiteX59" fmla="*/ 535737 w 658936"/>
              <a:gd name="connsiteY59" fmla="*/ 256346 h 503391"/>
              <a:gd name="connsiteX60" fmla="*/ 589812 w 658936"/>
              <a:gd name="connsiteY60" fmla="*/ 311072 h 503391"/>
              <a:gd name="connsiteX61" fmla="*/ 535737 w 658936"/>
              <a:gd name="connsiteY61" fmla="*/ 365146 h 503391"/>
              <a:gd name="connsiteX62" fmla="*/ 481012 w 658936"/>
              <a:gd name="connsiteY62" fmla="*/ 311072 h 503391"/>
              <a:gd name="connsiteX63" fmla="*/ 535737 w 658936"/>
              <a:gd name="connsiteY63" fmla="*/ 256346 h 503391"/>
              <a:gd name="connsiteX64" fmla="*/ 126735 w 658936"/>
              <a:gd name="connsiteY64" fmla="*/ 256346 h 503391"/>
              <a:gd name="connsiteX65" fmla="*/ 180809 w 658936"/>
              <a:gd name="connsiteY65" fmla="*/ 311072 h 503391"/>
              <a:gd name="connsiteX66" fmla="*/ 126735 w 658936"/>
              <a:gd name="connsiteY66" fmla="*/ 365146 h 503391"/>
              <a:gd name="connsiteX67" fmla="*/ 72009 w 658936"/>
              <a:gd name="connsiteY67" fmla="*/ 311072 h 503391"/>
              <a:gd name="connsiteX68" fmla="*/ 126735 w 658936"/>
              <a:gd name="connsiteY68" fmla="*/ 256346 h 503391"/>
              <a:gd name="connsiteX69" fmla="*/ 359012 w 658936"/>
              <a:gd name="connsiteY69" fmla="*/ 140712 h 503391"/>
              <a:gd name="connsiteX70" fmla="*/ 347248 w 658936"/>
              <a:gd name="connsiteY70" fmla="*/ 160165 h 503391"/>
              <a:gd name="connsiteX71" fmla="*/ 343980 w 658936"/>
              <a:gd name="connsiteY71" fmla="*/ 164704 h 503391"/>
              <a:gd name="connsiteX72" fmla="*/ 354437 w 658936"/>
              <a:gd name="connsiteY72" fmla="*/ 229549 h 503391"/>
              <a:gd name="connsiteX73" fmla="*/ 434174 w 658936"/>
              <a:gd name="connsiteY73" fmla="*/ 229549 h 503391"/>
              <a:gd name="connsiteX74" fmla="*/ 436788 w 658936"/>
              <a:gd name="connsiteY74" fmla="*/ 226307 h 503391"/>
              <a:gd name="connsiteX75" fmla="*/ 436788 w 658936"/>
              <a:gd name="connsiteY75" fmla="*/ 193236 h 503391"/>
              <a:gd name="connsiteX76" fmla="*/ 383848 w 658936"/>
              <a:gd name="connsiteY76" fmla="*/ 140712 h 503391"/>
              <a:gd name="connsiteX77" fmla="*/ 277968 w 658936"/>
              <a:gd name="connsiteY77" fmla="*/ 140712 h 503391"/>
              <a:gd name="connsiteX78" fmla="*/ 225029 w 658936"/>
              <a:gd name="connsiteY78" fmla="*/ 193236 h 503391"/>
              <a:gd name="connsiteX79" fmla="*/ 225029 w 658936"/>
              <a:gd name="connsiteY79" fmla="*/ 226307 h 503391"/>
              <a:gd name="connsiteX80" fmla="*/ 227643 w 658936"/>
              <a:gd name="connsiteY80" fmla="*/ 229549 h 503391"/>
              <a:gd name="connsiteX81" fmla="*/ 306726 w 658936"/>
              <a:gd name="connsiteY81" fmla="*/ 229549 h 503391"/>
              <a:gd name="connsiteX82" fmla="*/ 317837 w 658936"/>
              <a:gd name="connsiteY82" fmla="*/ 164704 h 503391"/>
              <a:gd name="connsiteX83" fmla="*/ 314569 w 658936"/>
              <a:gd name="connsiteY83" fmla="*/ 160165 h 503391"/>
              <a:gd name="connsiteX84" fmla="*/ 302804 w 658936"/>
              <a:gd name="connsiteY84" fmla="*/ 140712 h 503391"/>
              <a:gd name="connsiteX85" fmla="*/ 277968 w 658936"/>
              <a:gd name="connsiteY85" fmla="*/ 123852 h 503391"/>
              <a:gd name="connsiteX86" fmla="*/ 293001 w 658936"/>
              <a:gd name="connsiteY86" fmla="*/ 123852 h 503391"/>
              <a:gd name="connsiteX87" fmla="*/ 368816 w 658936"/>
              <a:gd name="connsiteY87" fmla="*/ 123852 h 503391"/>
              <a:gd name="connsiteX88" fmla="*/ 383848 w 658936"/>
              <a:gd name="connsiteY88" fmla="*/ 123852 h 503391"/>
              <a:gd name="connsiteX89" fmla="*/ 454434 w 658936"/>
              <a:gd name="connsiteY89" fmla="*/ 193236 h 503391"/>
              <a:gd name="connsiteX90" fmla="*/ 454434 w 658936"/>
              <a:gd name="connsiteY90" fmla="*/ 226307 h 503391"/>
              <a:gd name="connsiteX91" fmla="*/ 434174 w 658936"/>
              <a:gd name="connsiteY91" fmla="*/ 247058 h 503391"/>
              <a:gd name="connsiteX92" fmla="*/ 227643 w 658936"/>
              <a:gd name="connsiteY92" fmla="*/ 247058 h 503391"/>
              <a:gd name="connsiteX93" fmla="*/ 207382 w 658936"/>
              <a:gd name="connsiteY93" fmla="*/ 226307 h 503391"/>
              <a:gd name="connsiteX94" fmla="*/ 207382 w 658936"/>
              <a:gd name="connsiteY94" fmla="*/ 193236 h 503391"/>
              <a:gd name="connsiteX95" fmla="*/ 277968 w 658936"/>
              <a:gd name="connsiteY95" fmla="*/ 123852 h 503391"/>
              <a:gd name="connsiteX96" fmla="*/ 330584 w 658936"/>
              <a:gd name="connsiteY96" fmla="*/ 17590 h 503391"/>
              <a:gd name="connsiteX97" fmla="*/ 293449 w 658936"/>
              <a:gd name="connsiteY97" fmla="*/ 54726 h 503391"/>
              <a:gd name="connsiteX98" fmla="*/ 330584 w 658936"/>
              <a:gd name="connsiteY98" fmla="*/ 91209 h 503391"/>
              <a:gd name="connsiteX99" fmla="*/ 367719 w 658936"/>
              <a:gd name="connsiteY99" fmla="*/ 54726 h 503391"/>
              <a:gd name="connsiteX100" fmla="*/ 330584 w 658936"/>
              <a:gd name="connsiteY100" fmla="*/ 17590 h 503391"/>
              <a:gd name="connsiteX101" fmla="*/ 330584 w 658936"/>
              <a:gd name="connsiteY101" fmla="*/ 0 h 503391"/>
              <a:gd name="connsiteX102" fmla="*/ 385310 w 658936"/>
              <a:gd name="connsiteY102" fmla="*/ 54726 h 503391"/>
              <a:gd name="connsiteX103" fmla="*/ 330584 w 658936"/>
              <a:gd name="connsiteY103" fmla="*/ 108800 h 503391"/>
              <a:gd name="connsiteX104" fmla="*/ 276510 w 658936"/>
              <a:gd name="connsiteY104" fmla="*/ 54726 h 503391"/>
              <a:gd name="connsiteX105" fmla="*/ 330584 w 658936"/>
              <a:gd name="connsiteY105" fmla="*/ 0 h 5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8936" h="503391">
                <a:moveTo>
                  <a:pt x="483124" y="395140"/>
                </a:moveTo>
                <a:cubicBezTo>
                  <a:pt x="453713" y="395140"/>
                  <a:pt x="429531" y="419562"/>
                  <a:pt x="429531" y="448605"/>
                </a:cubicBezTo>
                <a:lnTo>
                  <a:pt x="429531" y="482929"/>
                </a:lnTo>
                <a:cubicBezTo>
                  <a:pt x="429531" y="484249"/>
                  <a:pt x="430838" y="485569"/>
                  <a:pt x="432145" y="485569"/>
                </a:cubicBezTo>
                <a:lnTo>
                  <a:pt x="638676" y="485569"/>
                </a:lnTo>
                <a:cubicBezTo>
                  <a:pt x="640636" y="485569"/>
                  <a:pt x="641290" y="484249"/>
                  <a:pt x="641290" y="482929"/>
                </a:cubicBezTo>
                <a:lnTo>
                  <a:pt x="641290" y="448605"/>
                </a:lnTo>
                <a:cubicBezTo>
                  <a:pt x="641290" y="419562"/>
                  <a:pt x="617761" y="395140"/>
                  <a:pt x="588350" y="395140"/>
                </a:cubicBezTo>
                <a:close/>
                <a:moveTo>
                  <a:pt x="71053" y="395140"/>
                </a:moveTo>
                <a:cubicBezTo>
                  <a:pt x="41719" y="395140"/>
                  <a:pt x="18252" y="419562"/>
                  <a:pt x="18252" y="448605"/>
                </a:cubicBezTo>
                <a:lnTo>
                  <a:pt x="18252" y="482929"/>
                </a:lnTo>
                <a:cubicBezTo>
                  <a:pt x="18252" y="484249"/>
                  <a:pt x="18904" y="485569"/>
                  <a:pt x="20859" y="485569"/>
                </a:cubicBezTo>
                <a:lnTo>
                  <a:pt x="226195" y="485569"/>
                </a:lnTo>
                <a:cubicBezTo>
                  <a:pt x="228150" y="485569"/>
                  <a:pt x="229454" y="484249"/>
                  <a:pt x="229454" y="482929"/>
                </a:cubicBezTo>
                <a:lnTo>
                  <a:pt x="229454" y="448605"/>
                </a:lnTo>
                <a:cubicBezTo>
                  <a:pt x="229454" y="419562"/>
                  <a:pt x="205335" y="395140"/>
                  <a:pt x="176002" y="395140"/>
                </a:cubicBezTo>
                <a:close/>
                <a:moveTo>
                  <a:pt x="483124" y="377318"/>
                </a:moveTo>
                <a:lnTo>
                  <a:pt x="588350" y="377318"/>
                </a:lnTo>
                <a:cubicBezTo>
                  <a:pt x="626911" y="377318"/>
                  <a:pt x="658936" y="409001"/>
                  <a:pt x="658936" y="448605"/>
                </a:cubicBezTo>
                <a:lnTo>
                  <a:pt x="658936" y="482929"/>
                </a:lnTo>
                <a:cubicBezTo>
                  <a:pt x="658936" y="494150"/>
                  <a:pt x="649786" y="503391"/>
                  <a:pt x="638676" y="503391"/>
                </a:cubicBezTo>
                <a:lnTo>
                  <a:pt x="432145" y="503391"/>
                </a:lnTo>
                <a:cubicBezTo>
                  <a:pt x="421034" y="503391"/>
                  <a:pt x="411884" y="494150"/>
                  <a:pt x="411884" y="482929"/>
                </a:cubicBezTo>
                <a:lnTo>
                  <a:pt x="411884" y="448605"/>
                </a:lnTo>
                <a:cubicBezTo>
                  <a:pt x="411884" y="409001"/>
                  <a:pt x="443909" y="377318"/>
                  <a:pt x="483124" y="377318"/>
                </a:cubicBezTo>
                <a:close/>
                <a:moveTo>
                  <a:pt x="71053" y="377318"/>
                </a:moveTo>
                <a:lnTo>
                  <a:pt x="176002" y="377318"/>
                </a:lnTo>
                <a:cubicBezTo>
                  <a:pt x="215113" y="377318"/>
                  <a:pt x="247054" y="409001"/>
                  <a:pt x="247054" y="448605"/>
                </a:cubicBezTo>
                <a:lnTo>
                  <a:pt x="247054" y="482929"/>
                </a:lnTo>
                <a:cubicBezTo>
                  <a:pt x="247054" y="494150"/>
                  <a:pt x="237928" y="503391"/>
                  <a:pt x="226195" y="503391"/>
                </a:cubicBezTo>
                <a:lnTo>
                  <a:pt x="20859" y="503391"/>
                </a:lnTo>
                <a:cubicBezTo>
                  <a:pt x="9778" y="503391"/>
                  <a:pt x="0" y="494150"/>
                  <a:pt x="0" y="482929"/>
                </a:cubicBezTo>
                <a:lnTo>
                  <a:pt x="0" y="448605"/>
                </a:lnTo>
                <a:cubicBezTo>
                  <a:pt x="0" y="409001"/>
                  <a:pt x="32593" y="377318"/>
                  <a:pt x="71053" y="377318"/>
                </a:cubicBezTo>
                <a:close/>
                <a:moveTo>
                  <a:pt x="535737" y="273936"/>
                </a:moveTo>
                <a:cubicBezTo>
                  <a:pt x="515541" y="273936"/>
                  <a:pt x="499254" y="290224"/>
                  <a:pt x="499254" y="311072"/>
                </a:cubicBezTo>
                <a:cubicBezTo>
                  <a:pt x="499254" y="331268"/>
                  <a:pt x="515541" y="348207"/>
                  <a:pt x="535737" y="348207"/>
                </a:cubicBezTo>
                <a:cubicBezTo>
                  <a:pt x="555934" y="348207"/>
                  <a:pt x="572873" y="331268"/>
                  <a:pt x="572873" y="311072"/>
                </a:cubicBezTo>
                <a:cubicBezTo>
                  <a:pt x="572873" y="290224"/>
                  <a:pt x="555934" y="273936"/>
                  <a:pt x="535737" y="273936"/>
                </a:cubicBezTo>
                <a:close/>
                <a:moveTo>
                  <a:pt x="126735" y="273936"/>
                </a:moveTo>
                <a:cubicBezTo>
                  <a:pt x="105887" y="273936"/>
                  <a:pt x="89599" y="290224"/>
                  <a:pt x="89599" y="311072"/>
                </a:cubicBezTo>
                <a:cubicBezTo>
                  <a:pt x="89599" y="331268"/>
                  <a:pt x="105887" y="348207"/>
                  <a:pt x="126735" y="348207"/>
                </a:cubicBezTo>
                <a:cubicBezTo>
                  <a:pt x="146931" y="348207"/>
                  <a:pt x="163218" y="331268"/>
                  <a:pt x="163218" y="311072"/>
                </a:cubicBezTo>
                <a:cubicBezTo>
                  <a:pt x="163218" y="290224"/>
                  <a:pt x="146931" y="273936"/>
                  <a:pt x="126735" y="273936"/>
                </a:cubicBezTo>
                <a:close/>
                <a:moveTo>
                  <a:pt x="331235" y="262105"/>
                </a:moveTo>
                <a:cubicBezTo>
                  <a:pt x="335771" y="262105"/>
                  <a:pt x="339660" y="266014"/>
                  <a:pt x="339660" y="271226"/>
                </a:cubicBezTo>
                <a:lnTo>
                  <a:pt x="339660" y="344846"/>
                </a:lnTo>
                <a:lnTo>
                  <a:pt x="405115" y="410647"/>
                </a:lnTo>
                <a:cubicBezTo>
                  <a:pt x="408355" y="413904"/>
                  <a:pt x="408355" y="419116"/>
                  <a:pt x="405115" y="423026"/>
                </a:cubicBezTo>
                <a:cubicBezTo>
                  <a:pt x="403170" y="424328"/>
                  <a:pt x="401226" y="424980"/>
                  <a:pt x="399282" y="424980"/>
                </a:cubicBezTo>
                <a:cubicBezTo>
                  <a:pt x="396690" y="424980"/>
                  <a:pt x="394746" y="424328"/>
                  <a:pt x="392801" y="423026"/>
                </a:cubicBezTo>
                <a:lnTo>
                  <a:pt x="331235" y="360482"/>
                </a:lnTo>
                <a:lnTo>
                  <a:pt x="268373" y="423026"/>
                </a:lnTo>
                <a:cubicBezTo>
                  <a:pt x="267076" y="424980"/>
                  <a:pt x="264484" y="425632"/>
                  <a:pt x="262540" y="425632"/>
                </a:cubicBezTo>
                <a:cubicBezTo>
                  <a:pt x="260596" y="425632"/>
                  <a:pt x="258003" y="424980"/>
                  <a:pt x="256707" y="423026"/>
                </a:cubicBezTo>
                <a:cubicBezTo>
                  <a:pt x="253467" y="419768"/>
                  <a:pt x="253467" y="413904"/>
                  <a:pt x="256707" y="410647"/>
                </a:cubicBezTo>
                <a:lnTo>
                  <a:pt x="322162" y="344846"/>
                </a:lnTo>
                <a:lnTo>
                  <a:pt x="322162" y="271226"/>
                </a:lnTo>
                <a:cubicBezTo>
                  <a:pt x="322162" y="266014"/>
                  <a:pt x="326050" y="262105"/>
                  <a:pt x="331235" y="262105"/>
                </a:cubicBezTo>
                <a:close/>
                <a:moveTo>
                  <a:pt x="535737" y="256346"/>
                </a:moveTo>
                <a:cubicBezTo>
                  <a:pt x="565706" y="256346"/>
                  <a:pt x="589812" y="280451"/>
                  <a:pt x="589812" y="311072"/>
                </a:cubicBezTo>
                <a:cubicBezTo>
                  <a:pt x="589812" y="341040"/>
                  <a:pt x="565706" y="365146"/>
                  <a:pt x="535737" y="365146"/>
                </a:cubicBezTo>
                <a:cubicBezTo>
                  <a:pt x="505769" y="365146"/>
                  <a:pt x="481012" y="341040"/>
                  <a:pt x="481012" y="311072"/>
                </a:cubicBezTo>
                <a:cubicBezTo>
                  <a:pt x="481012" y="280451"/>
                  <a:pt x="505769" y="256346"/>
                  <a:pt x="535737" y="256346"/>
                </a:cubicBezTo>
                <a:close/>
                <a:moveTo>
                  <a:pt x="126735" y="256346"/>
                </a:moveTo>
                <a:cubicBezTo>
                  <a:pt x="156052" y="256346"/>
                  <a:pt x="180809" y="280451"/>
                  <a:pt x="180809" y="311072"/>
                </a:cubicBezTo>
                <a:cubicBezTo>
                  <a:pt x="180809" y="341040"/>
                  <a:pt x="156052" y="365146"/>
                  <a:pt x="126735" y="365146"/>
                </a:cubicBezTo>
                <a:cubicBezTo>
                  <a:pt x="96766" y="365146"/>
                  <a:pt x="72009" y="341040"/>
                  <a:pt x="72009" y="311072"/>
                </a:cubicBezTo>
                <a:cubicBezTo>
                  <a:pt x="72009" y="280451"/>
                  <a:pt x="96766" y="256346"/>
                  <a:pt x="126735" y="256346"/>
                </a:cubicBezTo>
                <a:close/>
                <a:moveTo>
                  <a:pt x="359012" y="140712"/>
                </a:moveTo>
                <a:lnTo>
                  <a:pt x="347248" y="160165"/>
                </a:lnTo>
                <a:cubicBezTo>
                  <a:pt x="346594" y="162111"/>
                  <a:pt x="345287" y="163407"/>
                  <a:pt x="343980" y="164704"/>
                </a:cubicBezTo>
                <a:lnTo>
                  <a:pt x="354437" y="229549"/>
                </a:lnTo>
                <a:lnTo>
                  <a:pt x="434174" y="229549"/>
                </a:lnTo>
                <a:cubicBezTo>
                  <a:pt x="435481" y="229549"/>
                  <a:pt x="436788" y="228252"/>
                  <a:pt x="436788" y="226307"/>
                </a:cubicBezTo>
                <a:lnTo>
                  <a:pt x="436788" y="193236"/>
                </a:lnTo>
                <a:cubicBezTo>
                  <a:pt x="436788" y="164704"/>
                  <a:pt x="412605" y="140712"/>
                  <a:pt x="383848" y="140712"/>
                </a:cubicBezTo>
                <a:close/>
                <a:moveTo>
                  <a:pt x="277968" y="140712"/>
                </a:moveTo>
                <a:cubicBezTo>
                  <a:pt x="249211" y="140712"/>
                  <a:pt x="225029" y="164704"/>
                  <a:pt x="225029" y="193236"/>
                </a:cubicBezTo>
                <a:lnTo>
                  <a:pt x="225029" y="226307"/>
                </a:lnTo>
                <a:cubicBezTo>
                  <a:pt x="225029" y="228252"/>
                  <a:pt x="226336" y="229549"/>
                  <a:pt x="227643" y="229549"/>
                </a:cubicBezTo>
                <a:lnTo>
                  <a:pt x="306726" y="229549"/>
                </a:lnTo>
                <a:lnTo>
                  <a:pt x="317837" y="164704"/>
                </a:lnTo>
                <a:cubicBezTo>
                  <a:pt x="316529" y="163407"/>
                  <a:pt x="315222" y="162111"/>
                  <a:pt x="314569" y="160165"/>
                </a:cubicBezTo>
                <a:lnTo>
                  <a:pt x="302804" y="140712"/>
                </a:lnTo>
                <a:close/>
                <a:moveTo>
                  <a:pt x="277968" y="123852"/>
                </a:moveTo>
                <a:lnTo>
                  <a:pt x="293001" y="123852"/>
                </a:lnTo>
                <a:lnTo>
                  <a:pt x="368816" y="123852"/>
                </a:lnTo>
                <a:lnTo>
                  <a:pt x="383848" y="123852"/>
                </a:lnTo>
                <a:cubicBezTo>
                  <a:pt x="422409" y="123852"/>
                  <a:pt x="454434" y="154978"/>
                  <a:pt x="454434" y="193236"/>
                </a:cubicBezTo>
                <a:lnTo>
                  <a:pt x="454434" y="226307"/>
                </a:lnTo>
                <a:cubicBezTo>
                  <a:pt x="454434" y="237979"/>
                  <a:pt x="445284" y="247058"/>
                  <a:pt x="434174" y="247058"/>
                </a:cubicBezTo>
                <a:lnTo>
                  <a:pt x="227643" y="247058"/>
                </a:lnTo>
                <a:cubicBezTo>
                  <a:pt x="216532" y="247058"/>
                  <a:pt x="207382" y="237979"/>
                  <a:pt x="207382" y="226307"/>
                </a:cubicBezTo>
                <a:lnTo>
                  <a:pt x="207382" y="193236"/>
                </a:lnTo>
                <a:cubicBezTo>
                  <a:pt x="207382" y="154978"/>
                  <a:pt x="239407" y="123852"/>
                  <a:pt x="277968" y="123852"/>
                </a:cubicBezTo>
                <a:close/>
                <a:moveTo>
                  <a:pt x="330584" y="17590"/>
                </a:moveTo>
                <a:cubicBezTo>
                  <a:pt x="310388" y="17590"/>
                  <a:pt x="293449" y="33878"/>
                  <a:pt x="293449" y="54726"/>
                </a:cubicBezTo>
                <a:cubicBezTo>
                  <a:pt x="293449" y="74922"/>
                  <a:pt x="310388" y="91209"/>
                  <a:pt x="330584" y="91209"/>
                </a:cubicBezTo>
                <a:cubicBezTo>
                  <a:pt x="350780" y="91209"/>
                  <a:pt x="367719" y="74922"/>
                  <a:pt x="367719" y="54726"/>
                </a:cubicBezTo>
                <a:cubicBezTo>
                  <a:pt x="367719" y="33878"/>
                  <a:pt x="350780" y="17590"/>
                  <a:pt x="330584" y="17590"/>
                </a:cubicBezTo>
                <a:close/>
                <a:moveTo>
                  <a:pt x="330584" y="0"/>
                </a:moveTo>
                <a:cubicBezTo>
                  <a:pt x="360553" y="0"/>
                  <a:pt x="385310" y="24757"/>
                  <a:pt x="385310" y="54726"/>
                </a:cubicBezTo>
                <a:cubicBezTo>
                  <a:pt x="385310" y="84694"/>
                  <a:pt x="360553" y="108800"/>
                  <a:pt x="330584" y="108800"/>
                </a:cubicBezTo>
                <a:cubicBezTo>
                  <a:pt x="300615" y="108800"/>
                  <a:pt x="276510" y="84694"/>
                  <a:pt x="276510" y="54726"/>
                </a:cubicBezTo>
                <a:cubicBezTo>
                  <a:pt x="276510" y="24757"/>
                  <a:pt x="300615" y="0"/>
                  <a:pt x="3305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E372-0835-A548-B3EF-D17EF7AF2018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Business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DC397-47FA-514E-8756-83CA37378229}"/>
              </a:ext>
            </a:extLst>
          </p:cNvPr>
          <p:cNvSpPr txBox="1"/>
          <p:nvPr/>
        </p:nvSpPr>
        <p:spPr>
          <a:xfrm>
            <a:off x="8471757" y="2143049"/>
            <a:ext cx="288342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Why are we doing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A4164-C5DE-C843-A696-D5510934F4C3}"/>
              </a:ext>
            </a:extLst>
          </p:cNvPr>
          <p:cNvSpPr txBox="1"/>
          <p:nvPr/>
        </p:nvSpPr>
        <p:spPr>
          <a:xfrm>
            <a:off x="8471757" y="2518380"/>
            <a:ext cx="2883421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To predict target companies stock price of the next trading date and identify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2B2AF-5AF4-5844-857E-A713DCD0E0D8}"/>
              </a:ext>
            </a:extLst>
          </p:cNvPr>
          <p:cNvSpPr txBox="1"/>
          <p:nvPr/>
        </p:nvSpPr>
        <p:spPr>
          <a:xfrm>
            <a:off x="8471757" y="3415104"/>
            <a:ext cx="351169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Who are the affected/beneficial parties?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BD94-CB82-A94B-9606-994A64D6737B}"/>
              </a:ext>
            </a:extLst>
          </p:cNvPr>
          <p:cNvSpPr txBox="1"/>
          <p:nvPr/>
        </p:nvSpPr>
        <p:spPr>
          <a:xfrm>
            <a:off x="8471757" y="4042433"/>
            <a:ext cx="2883421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Target company shareholder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A24B9-50D4-EF4A-8A27-456EE0D1F310}"/>
              </a:ext>
            </a:extLst>
          </p:cNvPr>
          <p:cNvSpPr txBox="1"/>
          <p:nvPr/>
        </p:nvSpPr>
        <p:spPr>
          <a:xfrm>
            <a:off x="8471757" y="4819140"/>
            <a:ext cx="28834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spc="-15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What are the major stakeholder involved?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1A0AA-58EC-A542-A41F-30E72DAFEF93}"/>
              </a:ext>
            </a:extLst>
          </p:cNvPr>
          <p:cNvSpPr txBox="1"/>
          <p:nvPr/>
        </p:nvSpPr>
        <p:spPr>
          <a:xfrm>
            <a:off x="8471757" y="5425303"/>
            <a:ext cx="2883421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Elon Musk as the owner of Tesla and Twitter. </a:t>
            </a:r>
          </a:p>
        </p:txBody>
      </p:sp>
    </p:spTree>
    <p:extLst>
      <p:ext uri="{BB962C8B-B14F-4D97-AF65-F5344CB8AC3E}">
        <p14:creationId xmlns:p14="http://schemas.microsoft.com/office/powerpoint/2010/main" val="390712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DE8B2-D784-1A4B-9690-75305102D7B2}"/>
              </a:ext>
            </a:extLst>
          </p:cNvPr>
          <p:cNvSpPr txBox="1"/>
          <p:nvPr/>
        </p:nvSpPr>
        <p:spPr>
          <a:xfrm>
            <a:off x="762000" y="241210"/>
            <a:ext cx="4673074" cy="70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Historical Stock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837AC-D0F4-B441-A31C-374EFC326B4A}"/>
              </a:ext>
            </a:extLst>
          </p:cNvPr>
          <p:cNvSpPr txBox="1"/>
          <p:nvPr/>
        </p:nvSpPr>
        <p:spPr>
          <a:xfrm>
            <a:off x="762000" y="835905"/>
            <a:ext cx="1979901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300" spc="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Nov 2019 till Oct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D9FE3-3DC3-B84F-ADF2-9EED559ACF51}"/>
              </a:ext>
            </a:extLst>
          </p:cNvPr>
          <p:cNvSpPr txBox="1"/>
          <p:nvPr/>
        </p:nvSpPr>
        <p:spPr>
          <a:xfrm>
            <a:off x="1929837" y="5065858"/>
            <a:ext cx="90441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1CCB2F-A16F-084D-AFAB-A78BA8592CAD}"/>
              </a:ext>
            </a:extLst>
          </p:cNvPr>
          <p:cNvSpPr txBox="1">
            <a:spLocks/>
          </p:cNvSpPr>
          <p:nvPr/>
        </p:nvSpPr>
        <p:spPr>
          <a:xfrm>
            <a:off x="1282484" y="5442396"/>
            <a:ext cx="2199120" cy="851195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50"/>
              </a:lnSpc>
            </a:pPr>
            <a:r>
              <a:rPr lang="en-US" sz="125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Twitter delisted from New York Stock exchange on November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767F9-4B11-024C-BA52-2CDCBDCF2FE5}"/>
              </a:ext>
            </a:extLst>
          </p:cNvPr>
          <p:cNvSpPr txBox="1"/>
          <p:nvPr/>
        </p:nvSpPr>
        <p:spPr>
          <a:xfrm>
            <a:off x="5726348" y="5065858"/>
            <a:ext cx="73930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A2C45C-098E-E043-8407-C041DD935FD8}"/>
              </a:ext>
            </a:extLst>
          </p:cNvPr>
          <p:cNvSpPr txBox="1">
            <a:spLocks/>
          </p:cNvSpPr>
          <p:nvPr/>
        </p:nvSpPr>
        <p:spPr>
          <a:xfrm>
            <a:off x="4996440" y="5442396"/>
            <a:ext cx="2199120" cy="851195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50"/>
              </a:lnSpc>
            </a:pPr>
            <a:r>
              <a:rPr lang="en-US" sz="125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2020 till early 2022, Tesla stock price was in an upward slopping trend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AFF5C-654B-4842-81DD-9148CB9BE510}"/>
              </a:ext>
            </a:extLst>
          </p:cNvPr>
          <p:cNvSpPr txBox="1"/>
          <p:nvPr/>
        </p:nvSpPr>
        <p:spPr>
          <a:xfrm>
            <a:off x="9547705" y="5065858"/>
            <a:ext cx="524503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  <a:endParaRPr lang="en-US" sz="1600" b="1" dirty="0">
              <a:solidFill>
                <a:schemeClr val="tx2"/>
              </a:solidFill>
              <a:latin typeface="Poppins SemiBold" pitchFamily="2" charset="77"/>
              <a:ea typeface="League Spartan" charset="0"/>
              <a:cs typeface="Poppins SemiBold" pitchFamily="2" charset="77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6CBD1B-FD53-6743-9BD3-7D9912869B80}"/>
              </a:ext>
            </a:extLst>
          </p:cNvPr>
          <p:cNvSpPr txBox="1">
            <a:spLocks/>
          </p:cNvSpPr>
          <p:nvPr/>
        </p:nvSpPr>
        <p:spPr>
          <a:xfrm>
            <a:off x="8710398" y="5442396"/>
            <a:ext cx="2199120" cy="581891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50"/>
              </a:lnSpc>
            </a:pPr>
            <a:r>
              <a:rPr lang="en-US" sz="125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Nio</a:t>
            </a:r>
            <a:r>
              <a:rPr lang="en-US" sz="125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one of Tesla’s major competitor</a:t>
            </a:r>
          </a:p>
        </p:txBody>
      </p:sp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6C9B3D7-9D72-A095-D49D-1EC89D38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271" y="1722988"/>
            <a:ext cx="3925347" cy="3022432"/>
          </a:xfrm>
          <a:prstGeom prst="rect">
            <a:avLst/>
          </a:prstGeom>
          <a:noFill/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7D15DB5-8EA5-0495-6CDC-CEC5233D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71" y="1717697"/>
            <a:ext cx="3879788" cy="3022432"/>
          </a:xfrm>
          <a:prstGeom prst="rect">
            <a:avLst/>
          </a:prstGeom>
        </p:spPr>
      </p:pic>
      <p:pic>
        <p:nvPicPr>
          <p:cNvPr id="18" name="Picture 1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15C537C-8FDE-1CDB-38C3-D7A2F3BE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912" y="1717697"/>
            <a:ext cx="3860280" cy="30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60A060-70F6-3E4A-BA5F-EE0D4BE5A0D9}"/>
              </a:ext>
            </a:extLst>
          </p:cNvPr>
          <p:cNvSpPr/>
          <p:nvPr/>
        </p:nvSpPr>
        <p:spPr>
          <a:xfrm>
            <a:off x="1695614" y="1623060"/>
            <a:ext cx="2103120" cy="422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D8B179-6EA5-4E46-B7FF-207549B76C3E}"/>
              </a:ext>
            </a:extLst>
          </p:cNvPr>
          <p:cNvSpPr/>
          <p:nvPr/>
        </p:nvSpPr>
        <p:spPr>
          <a:xfrm>
            <a:off x="3829976" y="1520190"/>
            <a:ext cx="2103120" cy="4427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243862-4893-324E-9B52-1364CCDFD800}"/>
              </a:ext>
            </a:extLst>
          </p:cNvPr>
          <p:cNvSpPr/>
          <p:nvPr/>
        </p:nvSpPr>
        <p:spPr>
          <a:xfrm>
            <a:off x="5971196" y="1348740"/>
            <a:ext cx="2103120" cy="477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00939-C563-E340-B2F3-2BFC523C14CA}"/>
              </a:ext>
            </a:extLst>
          </p:cNvPr>
          <p:cNvSpPr/>
          <p:nvPr/>
        </p:nvSpPr>
        <p:spPr>
          <a:xfrm>
            <a:off x="8112417" y="1165860"/>
            <a:ext cx="2103120" cy="5135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1087636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defTabSz="1087636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defTabSz="1087636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F8F49-EABD-354D-9725-E88D5E8614EA}"/>
              </a:ext>
            </a:extLst>
          </p:cNvPr>
          <p:cNvSpPr txBox="1"/>
          <p:nvPr/>
        </p:nvSpPr>
        <p:spPr>
          <a:xfrm>
            <a:off x="4326939" y="306186"/>
            <a:ext cx="35381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Project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60270-05EB-B14E-864C-52CB26550115}"/>
              </a:ext>
            </a:extLst>
          </p:cNvPr>
          <p:cNvSpPr/>
          <p:nvPr/>
        </p:nvSpPr>
        <p:spPr>
          <a:xfrm>
            <a:off x="1707805" y="1603433"/>
            <a:ext cx="2103120" cy="827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4C9D43-7741-4748-9FE7-60B1848CF84D}"/>
              </a:ext>
            </a:extLst>
          </p:cNvPr>
          <p:cNvSpPr/>
          <p:nvPr/>
        </p:nvSpPr>
        <p:spPr>
          <a:xfrm>
            <a:off x="3829975" y="1517758"/>
            <a:ext cx="2103120" cy="8277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078269-86C0-0745-8EE6-79C277FD6584}"/>
              </a:ext>
            </a:extLst>
          </p:cNvPr>
          <p:cNvSpPr/>
          <p:nvPr/>
        </p:nvSpPr>
        <p:spPr>
          <a:xfrm>
            <a:off x="5971197" y="1346308"/>
            <a:ext cx="2103120" cy="8277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9EA65-B959-2D4F-A258-34F88BABC6B3}"/>
              </a:ext>
            </a:extLst>
          </p:cNvPr>
          <p:cNvSpPr/>
          <p:nvPr/>
        </p:nvSpPr>
        <p:spPr>
          <a:xfrm>
            <a:off x="8112417" y="1163428"/>
            <a:ext cx="2103120" cy="8277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6E61D-41B8-094F-9C2D-D6FF531EB195}"/>
              </a:ext>
            </a:extLst>
          </p:cNvPr>
          <p:cNvSpPr txBox="1"/>
          <p:nvPr/>
        </p:nvSpPr>
        <p:spPr>
          <a:xfrm>
            <a:off x="1854727" y="1968097"/>
            <a:ext cx="181331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61537-95CE-CA46-A1E6-61FC81FA8D4B}"/>
              </a:ext>
            </a:extLst>
          </p:cNvPr>
          <p:cNvSpPr txBox="1"/>
          <p:nvPr/>
        </p:nvSpPr>
        <p:spPr>
          <a:xfrm>
            <a:off x="3929996" y="1762357"/>
            <a:ext cx="190308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C1ED6-8D02-E040-AA93-69FFB448A546}"/>
              </a:ext>
            </a:extLst>
          </p:cNvPr>
          <p:cNvSpPr txBox="1"/>
          <p:nvPr/>
        </p:nvSpPr>
        <p:spPr>
          <a:xfrm>
            <a:off x="5987059" y="1467797"/>
            <a:ext cx="207140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Machine Learning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2CFC7-B64F-2E4D-93FF-1575F7522AE0}"/>
              </a:ext>
            </a:extLst>
          </p:cNvPr>
          <p:cNvSpPr txBox="1"/>
          <p:nvPr/>
        </p:nvSpPr>
        <p:spPr>
          <a:xfrm>
            <a:off x="8128281" y="1284917"/>
            <a:ext cx="207140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Machine Learning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Time Series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504CA91-E3BD-2949-990A-C9A3E032247D}"/>
              </a:ext>
            </a:extLst>
          </p:cNvPr>
          <p:cNvSpPr txBox="1">
            <a:spLocks/>
          </p:cNvSpPr>
          <p:nvPr/>
        </p:nvSpPr>
        <p:spPr>
          <a:xfrm>
            <a:off x="1820017" y="2589611"/>
            <a:ext cx="1840599" cy="34375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yfinance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is an open-source tool that uses Yahoo’s publicly available APIs, and is intended for research and educational purpose</a:t>
            </a:r>
          </a:p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 collected: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Tesla,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Twitter stock price (High, Low, Open and Close) 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Period: Nov 2019 till Oct 2022</a:t>
            </a:r>
          </a:p>
          <a:p>
            <a:pPr>
              <a:lnSpc>
                <a:spcPts val="1750"/>
              </a:lnSpc>
            </a:pP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707268-6AF9-C548-9977-90DE5F25631E}"/>
              </a:ext>
            </a:extLst>
          </p:cNvPr>
          <p:cNvSpPr txBox="1">
            <a:spLocks/>
          </p:cNvSpPr>
          <p:nvPr/>
        </p:nvSpPr>
        <p:spPr>
          <a:xfrm>
            <a:off x="3961235" y="2545571"/>
            <a:ext cx="1840599" cy="217258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Delete unnecessary column (such as: Dividends, Stock Splits)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another column as target (</a:t>
            </a:r>
            <a:r>
              <a:rPr lang="en-HK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df</a:t>
            </a:r>
            <a:r>
              <a:rPr lang="en-HK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['Close'] &gt; </a:t>
            </a:r>
            <a:r>
              <a:rPr lang="en-HK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df</a:t>
            </a:r>
            <a:r>
              <a:rPr lang="en-HK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['Close'].shift(1)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which mean stock price goes up, if 0, then mean price drop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DAD3E20-674D-CB48-BD1D-436E0E278236}"/>
              </a:ext>
            </a:extLst>
          </p:cNvPr>
          <p:cNvSpPr txBox="1">
            <a:spLocks/>
          </p:cNvSpPr>
          <p:nvPr/>
        </p:nvSpPr>
        <p:spPr>
          <a:xfrm>
            <a:off x="6102457" y="2374121"/>
            <a:ext cx="1840599" cy="132311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Naïve Bayes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K-Nearest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Neibhbours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EA346DF-CD47-2A3B-7D47-F160C24C87EA}"/>
              </a:ext>
            </a:extLst>
          </p:cNvPr>
          <p:cNvSpPr txBox="1">
            <a:spLocks/>
          </p:cNvSpPr>
          <p:nvPr/>
        </p:nvSpPr>
        <p:spPr>
          <a:xfrm>
            <a:off x="8205577" y="2345511"/>
            <a:ext cx="1840599" cy="1904817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 defTabSz="1087636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 and contrast which MODEL with the highest accuracy on one handpicked stock</a:t>
            </a:r>
          </a:p>
          <a:p>
            <a:pPr marL="171450" indent="-171450" algn="l" defTabSz="1087636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best model to project the November stock price trend </a:t>
            </a:r>
          </a:p>
        </p:txBody>
      </p:sp>
    </p:spTree>
    <p:extLst>
      <p:ext uri="{BB962C8B-B14F-4D97-AF65-F5344CB8AC3E}">
        <p14:creationId xmlns:p14="http://schemas.microsoft.com/office/powerpoint/2010/main" val="22516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62000" y="241210"/>
            <a:ext cx="4400564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Logistic Regression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2101C2-0EA0-CB45-863E-90565EB58342}"/>
              </a:ext>
            </a:extLst>
          </p:cNvPr>
          <p:cNvGraphicFramePr/>
          <p:nvPr/>
        </p:nvGraphicFramePr>
        <p:xfrm>
          <a:off x="7620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B2016-CB18-BC43-9D59-02C09CAB1040}"/>
              </a:ext>
            </a:extLst>
          </p:cNvPr>
          <p:cNvGraphicFramePr/>
          <p:nvPr/>
        </p:nvGraphicFramePr>
        <p:xfrm>
          <a:off x="7620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4122A-D8F1-AB47-BA6B-1623FE75F12A}"/>
              </a:ext>
            </a:extLst>
          </p:cNvPr>
          <p:cNvSpPr txBox="1"/>
          <p:nvPr/>
        </p:nvSpPr>
        <p:spPr>
          <a:xfrm>
            <a:off x="2990392" y="1893502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865CEC-C1D5-B64E-8002-5648A8B22518}"/>
              </a:ext>
            </a:extLst>
          </p:cNvPr>
          <p:cNvSpPr txBox="1">
            <a:spLocks/>
          </p:cNvSpPr>
          <p:nvPr/>
        </p:nvSpPr>
        <p:spPr>
          <a:xfrm>
            <a:off x="29903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54.09%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F7B0-1D0C-FC4A-BAE1-E23D12512C53}"/>
              </a:ext>
            </a:extLst>
          </p:cNvPr>
          <p:cNvSpPr txBox="1"/>
          <p:nvPr/>
        </p:nvSpPr>
        <p:spPr>
          <a:xfrm>
            <a:off x="2990392" y="4487550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15AE0F6-3FB4-4E4E-9EE9-1E1459E8D59E}"/>
              </a:ext>
            </a:extLst>
          </p:cNvPr>
          <p:cNvSpPr txBox="1">
            <a:spLocks/>
          </p:cNvSpPr>
          <p:nvPr/>
        </p:nvSpPr>
        <p:spPr>
          <a:xfrm>
            <a:off x="29903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43.64%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2A445DB-FF33-9342-A26E-140E7CA164A9}"/>
              </a:ext>
            </a:extLst>
          </p:cNvPr>
          <p:cNvGraphicFramePr/>
          <p:nvPr/>
        </p:nvGraphicFramePr>
        <p:xfrm>
          <a:off x="63881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C296FB2-57D8-E945-A94E-6BB2720F84FA}"/>
              </a:ext>
            </a:extLst>
          </p:cNvPr>
          <p:cNvGraphicFramePr/>
          <p:nvPr/>
        </p:nvGraphicFramePr>
        <p:xfrm>
          <a:off x="63881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616492" y="1893502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AC68C25-279F-3E42-A151-ABE5B1D9BDDA}"/>
              </a:ext>
            </a:extLst>
          </p:cNvPr>
          <p:cNvSpPr txBox="1">
            <a:spLocks/>
          </p:cNvSpPr>
          <p:nvPr/>
        </p:nvSpPr>
        <p:spPr>
          <a:xfrm>
            <a:off x="86164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63.64%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B88FA-F978-884A-A082-B0EA62FFAE18}"/>
              </a:ext>
            </a:extLst>
          </p:cNvPr>
          <p:cNvSpPr txBox="1"/>
          <p:nvPr/>
        </p:nvSpPr>
        <p:spPr>
          <a:xfrm>
            <a:off x="8616492" y="4487550"/>
            <a:ext cx="88357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META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FA73AEC-29B3-F743-A400-B4D2E29C11D5}"/>
              </a:ext>
            </a:extLst>
          </p:cNvPr>
          <p:cNvSpPr txBox="1">
            <a:spLocks/>
          </p:cNvSpPr>
          <p:nvPr/>
        </p:nvSpPr>
        <p:spPr>
          <a:xfrm>
            <a:off x="86164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43.42%</a:t>
            </a: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D3C5B3B1-9420-3BEE-1062-F3947A47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59" y="209355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CCC4E-4E0E-D809-1DF2-182BD9626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987" y="382249"/>
            <a:ext cx="4258269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56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4DB-9B16-9147-92C4-5B3D8F2344A6}"/>
              </a:ext>
            </a:extLst>
          </p:cNvPr>
          <p:cNvSpPr txBox="1"/>
          <p:nvPr/>
        </p:nvSpPr>
        <p:spPr>
          <a:xfrm>
            <a:off x="762000" y="241210"/>
            <a:ext cx="2829621" cy="691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Naïve Bayes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2101C2-0EA0-CB45-863E-90565EB58342}"/>
              </a:ext>
            </a:extLst>
          </p:cNvPr>
          <p:cNvGraphicFramePr/>
          <p:nvPr/>
        </p:nvGraphicFramePr>
        <p:xfrm>
          <a:off x="7620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B2016-CB18-BC43-9D59-02C09CAB1040}"/>
              </a:ext>
            </a:extLst>
          </p:cNvPr>
          <p:cNvGraphicFramePr/>
          <p:nvPr/>
        </p:nvGraphicFramePr>
        <p:xfrm>
          <a:off x="7620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4122A-D8F1-AB47-BA6B-1623FE75F12A}"/>
              </a:ext>
            </a:extLst>
          </p:cNvPr>
          <p:cNvSpPr txBox="1"/>
          <p:nvPr/>
        </p:nvSpPr>
        <p:spPr>
          <a:xfrm>
            <a:off x="2990392" y="1893502"/>
            <a:ext cx="8739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Tesla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865CEC-C1D5-B64E-8002-5648A8B22518}"/>
              </a:ext>
            </a:extLst>
          </p:cNvPr>
          <p:cNvSpPr txBox="1">
            <a:spLocks/>
          </p:cNvSpPr>
          <p:nvPr/>
        </p:nvSpPr>
        <p:spPr>
          <a:xfrm>
            <a:off x="29903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68.75%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F7B0-1D0C-FC4A-BAE1-E23D12512C53}"/>
              </a:ext>
            </a:extLst>
          </p:cNvPr>
          <p:cNvSpPr txBox="1"/>
          <p:nvPr/>
        </p:nvSpPr>
        <p:spPr>
          <a:xfrm>
            <a:off x="2990392" y="4487550"/>
            <a:ext cx="64633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NIO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15AE0F6-3FB4-4E4E-9EE9-1E1459E8D59E}"/>
              </a:ext>
            </a:extLst>
          </p:cNvPr>
          <p:cNvSpPr txBox="1">
            <a:spLocks/>
          </p:cNvSpPr>
          <p:nvPr/>
        </p:nvSpPr>
        <p:spPr>
          <a:xfrm>
            <a:off x="29903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44.74%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2A445DB-FF33-9342-A26E-140E7CA164A9}"/>
              </a:ext>
            </a:extLst>
          </p:cNvPr>
          <p:cNvGraphicFramePr/>
          <p:nvPr/>
        </p:nvGraphicFramePr>
        <p:xfrm>
          <a:off x="6388101" y="1587268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C296FB2-57D8-E945-A94E-6BB2720F84FA}"/>
              </a:ext>
            </a:extLst>
          </p:cNvPr>
          <p:cNvGraphicFramePr/>
          <p:nvPr/>
        </p:nvGraphicFramePr>
        <p:xfrm>
          <a:off x="6388101" y="4181315"/>
          <a:ext cx="1999116" cy="199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410CEB-0C11-AC41-BE1A-064F56B8F45E}"/>
              </a:ext>
            </a:extLst>
          </p:cNvPr>
          <p:cNvSpPr txBox="1"/>
          <p:nvPr/>
        </p:nvSpPr>
        <p:spPr>
          <a:xfrm>
            <a:off x="8616492" y="1893502"/>
            <a:ext cx="108074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Twitter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AC68C25-279F-3E42-A151-ABE5B1D9BDDA}"/>
              </a:ext>
            </a:extLst>
          </p:cNvPr>
          <p:cNvSpPr txBox="1">
            <a:spLocks/>
          </p:cNvSpPr>
          <p:nvPr/>
        </p:nvSpPr>
        <p:spPr>
          <a:xfrm>
            <a:off x="8616493" y="2331596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62.71%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B88FA-F978-884A-A082-B0EA62FFAE18}"/>
              </a:ext>
            </a:extLst>
          </p:cNvPr>
          <p:cNvSpPr txBox="1"/>
          <p:nvPr/>
        </p:nvSpPr>
        <p:spPr>
          <a:xfrm>
            <a:off x="8616492" y="4487550"/>
            <a:ext cx="88357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 SemiBold" pitchFamily="2" charset="77"/>
                <a:ea typeface="League Spartan" charset="0"/>
                <a:cs typeface="Poppins SemiBold" pitchFamily="2" charset="77"/>
              </a:rPr>
              <a:t>META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FA73AEC-29B3-F743-A400-B4D2E29C11D5}"/>
              </a:ext>
            </a:extLst>
          </p:cNvPr>
          <p:cNvSpPr txBox="1">
            <a:spLocks/>
          </p:cNvSpPr>
          <p:nvPr/>
        </p:nvSpPr>
        <p:spPr>
          <a:xfrm>
            <a:off x="8616493" y="4925644"/>
            <a:ext cx="2549763" cy="324256"/>
          </a:xfrm>
          <a:prstGeom prst="rect">
            <a:avLst/>
          </a:prstGeom>
        </p:spPr>
        <p:txBody>
          <a:bodyPr vert="horz" wrap="square" lIns="45720" tIns="22860" rIns="4572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1600" i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Precision Score: 43.42%</a:t>
            </a: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D3C5B3B1-9420-3BEE-1062-F3947A47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359" y="209992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2E107-35FE-70BA-CD61-ED2BC5376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167" y="434415"/>
            <a:ext cx="3924848" cy="8002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2553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{157752A0-465C-8D4F-A7C9-DBADB07017E2}tf10001120</Template>
  <TotalTime>1465</TotalTime>
  <Words>1063</Words>
  <Application>Microsoft Office PowerPoint</Application>
  <PresentationFormat>寬螢幕</PresentationFormat>
  <Paragraphs>199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Arial</vt:lpstr>
      <vt:lpstr>Courier New</vt:lpstr>
      <vt:lpstr>Gill Sans MT</vt:lpstr>
      <vt:lpstr>Lato</vt:lpstr>
      <vt:lpstr>Lato Light</vt:lpstr>
      <vt:lpstr>Open Sans Light</vt:lpstr>
      <vt:lpstr>Poppins</vt:lpstr>
      <vt:lpstr>Poppins SemiBold</vt:lpstr>
      <vt:lpstr>Parcel</vt:lpstr>
      <vt:lpstr>Machine learning stock price prediction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stock price prediction</dc:title>
  <dc:creator>Terence Chan</dc:creator>
  <cp:lastModifiedBy>Alex Lam (ASW - Assistant Treasury Manager, Group Finance)</cp:lastModifiedBy>
  <cp:revision>48</cp:revision>
  <dcterms:created xsi:type="dcterms:W3CDTF">2022-11-13T08:41:39Z</dcterms:created>
  <dcterms:modified xsi:type="dcterms:W3CDTF">2022-11-14T14:58:30Z</dcterms:modified>
</cp:coreProperties>
</file>